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2.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42"/>
  </p:notesMasterIdLst>
  <p:sldIdLst>
    <p:sldId id="256" r:id="rId2"/>
    <p:sldId id="257" r:id="rId3"/>
    <p:sldId id="258" r:id="rId4"/>
    <p:sldId id="259" r:id="rId5"/>
    <p:sldId id="261" r:id="rId6"/>
    <p:sldId id="262" r:id="rId7"/>
    <p:sldId id="263" r:id="rId8"/>
    <p:sldId id="265" r:id="rId9"/>
    <p:sldId id="266" r:id="rId10"/>
    <p:sldId id="267" r:id="rId11"/>
    <p:sldId id="268" r:id="rId12"/>
    <p:sldId id="269" r:id="rId13"/>
    <p:sldId id="270" r:id="rId14"/>
    <p:sldId id="271" r:id="rId15"/>
    <p:sldId id="272" r:id="rId16"/>
    <p:sldId id="274" r:id="rId17"/>
    <p:sldId id="275" r:id="rId18"/>
    <p:sldId id="297" r:id="rId19"/>
    <p:sldId id="276" r:id="rId20"/>
    <p:sldId id="277" r:id="rId21"/>
    <p:sldId id="278" r:id="rId22"/>
    <p:sldId id="279" r:id="rId23"/>
    <p:sldId id="295" r:id="rId24"/>
    <p:sldId id="296" r:id="rId25"/>
    <p:sldId id="282" r:id="rId26"/>
    <p:sldId id="298" r:id="rId27"/>
    <p:sldId id="284" r:id="rId28"/>
    <p:sldId id="299" r:id="rId29"/>
    <p:sldId id="285" r:id="rId30"/>
    <p:sldId id="286" r:id="rId31"/>
    <p:sldId id="300" r:id="rId32"/>
    <p:sldId id="287" r:id="rId33"/>
    <p:sldId id="301" r:id="rId34"/>
    <p:sldId id="288" r:id="rId35"/>
    <p:sldId id="289" r:id="rId36"/>
    <p:sldId id="290" r:id="rId37"/>
    <p:sldId id="291" r:id="rId38"/>
    <p:sldId id="292" r:id="rId39"/>
    <p:sldId id="293" r:id="rId40"/>
    <p:sldId id="294" r:id="rId41"/>
  </p:sldIdLst>
  <p:sldSz cx="12192000" cy="6858000"/>
  <p:notesSz cx="12192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576">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wgSQa9oKAABRKBjaAWvAYahIjr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rie Parker" initials="" lastIdx="1" clrIdx="0"/>
  <p:cmAuthor id="1" name="Katie L. Grant" initials="KLG" lastIdx="3" clrIdx="1">
    <p:extLst>
      <p:ext uri="{19B8F6BF-5375-455C-9EA6-DF929625EA0E}">
        <p15:presenceInfo xmlns:p15="http://schemas.microsoft.com/office/powerpoint/2012/main" userId="S::klgrant2@wisc.edu::0154e44c-88a2-4216-a27b-dc07ae3fc899" providerId="AD"/>
      </p:ext>
    </p:extLst>
  </p:cmAuthor>
  <p:cmAuthor id="2" name="Carrie Parker" initials="CP" lastIdx="2" clrIdx="2">
    <p:extLst>
      <p:ext uri="{19B8F6BF-5375-455C-9EA6-DF929625EA0E}">
        <p15:presenceInfo xmlns:p15="http://schemas.microsoft.com/office/powerpoint/2012/main" userId="pT1EupveaM3xHuQlp8ipWX4rDJOhTfU+P8DgoBIrba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84D441-8B1C-469F-8C7F-793F53F27A8F}" v="47" dt="2026-05-22T12:49:55.403"/>
    <p1510:client id="{DC36F605-F49C-4B86-9CCC-F1E9D0B65514}" v="112" dt="2026-05-21T21:19:27.090"/>
  </p1510:revLst>
</p1510:revInfo>
</file>

<file path=ppt/tableStyles.xml><?xml version="1.0" encoding="utf-8"?>
<a:tblStyleLst xmlns:a="http://schemas.openxmlformats.org/drawingml/2006/main" def="{AA8FF19F-E8C1-4B86-90AA-D9D4C254BD84}">
  <a:tblStyle styleId="{AA8FF19F-E8C1-4B86-90AA-D9D4C254BD8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DE6"/>
          </a:solidFill>
        </a:fill>
      </a:tcStyle>
    </a:wholeTbl>
    <a:band1H>
      <a:tcTxStyle/>
      <a:tcStyle>
        <a:tcBdr/>
        <a:fill>
          <a:solidFill>
            <a:srgbClr val="CCD8CA"/>
          </a:solidFill>
        </a:fill>
      </a:tcStyle>
    </a:band1H>
    <a:band2H>
      <a:tcTxStyle/>
      <a:tcStyle>
        <a:tcBdr/>
      </a:tcStyle>
    </a:band2H>
    <a:band1V>
      <a:tcTxStyle/>
      <a:tcStyle>
        <a:tcBdr/>
        <a:fill>
          <a:solidFill>
            <a:srgbClr val="CCD8CA"/>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 styleId="{EFC208CF-1877-4BF5-A3FE-8FE62B373F5C}" styleName="Table_1">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54FA273-CDA1-4BDF-96B5-DED038A0C5B9}"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005A6D8-6506-44AA-AEC2-458EEB96CAA0}" styleName="Table_3">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83FB767-389C-49C8-99BC-58075266E473}" styleName="Table_4">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456A465-3325-4E52-870F-EFDD36747973}" styleName="Table_5">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w="6350" cap="flat" cmpd="sng">
              <a:solidFill>
                <a:srgbClr val="560047"/>
              </a:solidFill>
              <a:prstDash val="solid"/>
              <a:round/>
              <a:headEnd type="none" w="sm" len="sm"/>
              <a:tailEnd type="none" w="sm" len="sm"/>
            </a:ln>
          </a:bottom>
          <a:insideH>
            <a:ln w="6350" cap="flat" cmpd="sng">
              <a:solidFill>
                <a:srgbClr val="560047"/>
              </a:solidFill>
              <a:prstDash val="solid"/>
              <a:round/>
              <a:headEnd type="none" w="sm" len="sm"/>
              <a:tailEnd type="none" w="sm" len="sm"/>
            </a:ln>
          </a:insideH>
          <a:insideV>
            <a:ln w="6350" cap="flat" cmpd="sng">
              <a:solidFill>
                <a:srgbClr val="560047"/>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0DD7A8D-FF3E-4470-A270-D299A3F1B7EF}" styleName="Table_6">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591CE30-8DE2-4BEA-BD66-75B0C8FE2BAA}" styleName="Table_7">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56"/>
    <p:restoredTop sz="91364"/>
  </p:normalViewPr>
  <p:slideViewPr>
    <p:cSldViewPr snapToGrid="0">
      <p:cViewPr varScale="1">
        <p:scale>
          <a:sx n="141" d="100"/>
          <a:sy n="141" d="100"/>
        </p:scale>
        <p:origin x="1904" y="184"/>
      </p:cViewPr>
      <p:guideLst>
        <p:guide orient="horz" pos="2880"/>
        <p:guide pos="5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customschemas.google.com/relationships/presentationmetadata" Target="meta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rie Parker" userId="pT1EupveaM3xHuQlp8ipWX4rDJOhTfU+P8DgoBIrbaE=" providerId="None" clId="Web-{DC36F605-F49C-4B86-9CCC-F1E9D0B65514}"/>
    <pc:docChg chg="modSld">
      <pc:chgData name="Carrie Parker" userId="pT1EupveaM3xHuQlp8ipWX4rDJOhTfU+P8DgoBIrbaE=" providerId="None" clId="Web-{DC36F605-F49C-4B86-9CCC-F1E9D0B65514}" dt="2026-05-21T21:19:26.293" v="78" actId="20577"/>
      <pc:docMkLst>
        <pc:docMk/>
      </pc:docMkLst>
      <pc:sldChg chg="modSp">
        <pc:chgData name="Carrie Parker" userId="pT1EupveaM3xHuQlp8ipWX4rDJOhTfU+P8DgoBIrbaE=" providerId="None" clId="Web-{DC36F605-F49C-4B86-9CCC-F1E9D0B65514}" dt="2026-05-21T21:10:10.902" v="43"/>
        <pc:sldMkLst>
          <pc:docMk/>
          <pc:sldMk cId="0" sldId="258"/>
        </pc:sldMkLst>
        <pc:graphicFrameChg chg="mod modGraphic">
          <ac:chgData name="Carrie Parker" userId="pT1EupveaM3xHuQlp8ipWX4rDJOhTfU+P8DgoBIrbaE=" providerId="None" clId="Web-{DC36F605-F49C-4B86-9CCC-F1E9D0B65514}" dt="2026-05-21T21:10:10.902" v="43"/>
          <ac:graphicFrameMkLst>
            <pc:docMk/>
            <pc:sldMk cId="0" sldId="258"/>
            <ac:graphicFrameMk id="243" creationId="{00000000-0000-0000-0000-000000000000}"/>
          </ac:graphicFrameMkLst>
        </pc:graphicFrameChg>
      </pc:sldChg>
      <pc:sldChg chg="modSp">
        <pc:chgData name="Carrie Parker" userId="pT1EupveaM3xHuQlp8ipWX4rDJOhTfU+P8DgoBIrbaE=" providerId="None" clId="Web-{DC36F605-F49C-4B86-9CCC-F1E9D0B65514}" dt="2026-05-21T21:19:18.855" v="71" actId="1076"/>
        <pc:sldMkLst>
          <pc:docMk/>
          <pc:sldMk cId="0" sldId="269"/>
        </pc:sldMkLst>
        <pc:spChg chg="mod">
          <ac:chgData name="Carrie Parker" userId="pT1EupveaM3xHuQlp8ipWX4rDJOhTfU+P8DgoBIrbaE=" providerId="None" clId="Web-{DC36F605-F49C-4B86-9CCC-F1E9D0B65514}" dt="2026-05-21T21:19:18.855" v="71" actId="1076"/>
          <ac:spMkLst>
            <pc:docMk/>
            <pc:sldMk cId="0" sldId="269"/>
            <ac:spMk id="429" creationId="{00000000-0000-0000-0000-000000000000}"/>
          </ac:spMkLst>
        </pc:spChg>
      </pc:sldChg>
      <pc:sldChg chg="addSp delSp modSp">
        <pc:chgData name="Carrie Parker" userId="pT1EupveaM3xHuQlp8ipWX4rDJOhTfU+P8DgoBIrbaE=" providerId="None" clId="Web-{DC36F605-F49C-4B86-9CCC-F1E9D0B65514}" dt="2026-05-21T21:19:26.293" v="78" actId="20577"/>
        <pc:sldMkLst>
          <pc:docMk/>
          <pc:sldMk cId="0" sldId="270"/>
        </pc:sldMkLst>
        <pc:spChg chg="add mod">
          <ac:chgData name="Carrie Parker" userId="pT1EupveaM3xHuQlp8ipWX4rDJOhTfU+P8DgoBIrbaE=" providerId="None" clId="Web-{DC36F605-F49C-4B86-9CCC-F1E9D0B65514}" dt="2026-05-21T21:19:26.293" v="78" actId="20577"/>
          <ac:spMkLst>
            <pc:docMk/>
            <pc:sldMk cId="0" sldId="270"/>
            <ac:spMk id="3" creationId="{E97A6C40-8F38-CFA1-7389-030ABC0A3FE3}"/>
          </ac:spMkLst>
        </pc:spChg>
        <pc:spChg chg="del">
          <ac:chgData name="Carrie Parker" userId="pT1EupveaM3xHuQlp8ipWX4rDJOhTfU+P8DgoBIrbaE=" providerId="None" clId="Web-{DC36F605-F49C-4B86-9CCC-F1E9D0B65514}" dt="2026-05-21T21:18:44.777" v="64"/>
          <ac:spMkLst>
            <pc:docMk/>
            <pc:sldMk cId="0" sldId="270"/>
            <ac:spMk id="437" creationId="{00000000-0000-0000-0000-000000000000}"/>
          </ac:spMkLst>
        </pc:spChg>
      </pc:sldChg>
      <pc:sldChg chg="delSp">
        <pc:chgData name="Carrie Parker" userId="pT1EupveaM3xHuQlp8ipWX4rDJOhTfU+P8DgoBIrbaE=" providerId="None" clId="Web-{DC36F605-F49C-4B86-9CCC-F1E9D0B65514}" dt="2026-05-21T21:18:53.559" v="67"/>
        <pc:sldMkLst>
          <pc:docMk/>
          <pc:sldMk cId="0" sldId="271"/>
        </pc:sldMkLst>
        <pc:spChg chg="del">
          <ac:chgData name="Carrie Parker" userId="pT1EupveaM3xHuQlp8ipWX4rDJOhTfU+P8DgoBIrbaE=" providerId="None" clId="Web-{DC36F605-F49C-4B86-9CCC-F1E9D0B65514}" dt="2026-05-21T21:18:53.559" v="67"/>
          <ac:spMkLst>
            <pc:docMk/>
            <pc:sldMk cId="0" sldId="271"/>
            <ac:spMk id="445" creationId="{00000000-0000-0000-0000-000000000000}"/>
          </ac:spMkLst>
        </pc:spChg>
      </pc:sldChg>
      <pc:sldChg chg="delSp">
        <pc:chgData name="Carrie Parker" userId="pT1EupveaM3xHuQlp8ipWX4rDJOhTfU+P8DgoBIrbaE=" providerId="None" clId="Web-{DC36F605-F49C-4B86-9CCC-F1E9D0B65514}" dt="2026-05-21T21:18:58.559" v="68"/>
        <pc:sldMkLst>
          <pc:docMk/>
          <pc:sldMk cId="0" sldId="272"/>
        </pc:sldMkLst>
        <pc:spChg chg="del">
          <ac:chgData name="Carrie Parker" userId="pT1EupveaM3xHuQlp8ipWX4rDJOhTfU+P8DgoBIrbaE=" providerId="None" clId="Web-{DC36F605-F49C-4B86-9CCC-F1E9D0B65514}" dt="2026-05-21T21:18:58.559" v="68"/>
          <ac:spMkLst>
            <pc:docMk/>
            <pc:sldMk cId="0" sldId="272"/>
            <ac:spMk id="453" creationId="{00000000-0000-0000-0000-000000000000}"/>
          </ac:spMkLst>
        </pc:spChg>
      </pc:sldChg>
    </pc:docChg>
  </pc:docChgLst>
  <pc:docChgLst>
    <pc:chgData name="Carrie Parker" userId="pT1EupveaM3xHuQlp8ipWX4rDJOhTfU+P8DgoBIrbaE=" providerId="None" clId="Web-{9784D441-8B1C-469F-8C7F-793F53F27A8F}"/>
    <pc:docChg chg="modSld">
      <pc:chgData name="Carrie Parker" userId="pT1EupveaM3xHuQlp8ipWX4rDJOhTfU+P8DgoBIrbaE=" providerId="None" clId="Web-{9784D441-8B1C-469F-8C7F-793F53F27A8F}" dt="2026-05-22T12:48:25.338" v="12"/>
      <pc:docMkLst>
        <pc:docMk/>
      </pc:docMkLst>
      <pc:sldChg chg="modSp">
        <pc:chgData name="Carrie Parker" userId="pT1EupveaM3xHuQlp8ipWX4rDJOhTfU+P8DgoBIrbaE=" providerId="None" clId="Web-{9784D441-8B1C-469F-8C7F-793F53F27A8F}" dt="2026-05-22T12:47:46.540" v="10" actId="20577"/>
        <pc:sldMkLst>
          <pc:docMk/>
          <pc:sldMk cId="0" sldId="275"/>
        </pc:sldMkLst>
        <pc:spChg chg="mod">
          <ac:chgData name="Carrie Parker" userId="pT1EupveaM3xHuQlp8ipWX4rDJOhTfU+P8DgoBIrbaE=" providerId="None" clId="Web-{9784D441-8B1C-469F-8C7F-793F53F27A8F}" dt="2026-05-22T12:47:46.540" v="10" actId="20577"/>
          <ac:spMkLst>
            <pc:docMk/>
            <pc:sldMk cId="0" sldId="275"/>
            <ac:spMk id="474" creationId="{00000000-0000-0000-0000-000000000000}"/>
          </ac:spMkLst>
        </pc:spChg>
      </pc:sldChg>
      <pc:sldChg chg="modSp">
        <pc:chgData name="Carrie Parker" userId="pT1EupveaM3xHuQlp8ipWX4rDJOhTfU+P8DgoBIrbaE=" providerId="None" clId="Web-{9784D441-8B1C-469F-8C7F-793F53F27A8F}" dt="2026-05-22T12:48:25.338" v="12"/>
        <pc:sldMkLst>
          <pc:docMk/>
          <pc:sldMk cId="0" sldId="282"/>
        </pc:sldMkLst>
        <pc:graphicFrameChg chg="mod modGraphic">
          <ac:chgData name="Carrie Parker" userId="pT1EupveaM3xHuQlp8ipWX4rDJOhTfU+P8DgoBIrbaE=" providerId="None" clId="Web-{9784D441-8B1C-469F-8C7F-793F53F27A8F}" dt="2026-05-22T12:48:25.338" v="12"/>
          <ac:graphicFrameMkLst>
            <pc:docMk/>
            <pc:sldMk cId="0" sldId="282"/>
            <ac:graphicFrameMk id="2" creationId="{8AD3528B-5D55-1095-B32F-6F4660150E30}"/>
          </ac:graphicFrameMkLst>
        </pc:graphicFrame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6-05-22T05:47:39.008" idx="2">
    <p:pos x="567" y="146"/>
    <p:text>What if the table numbers are in the title of each slide? I didn't see them at first.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6-01-12T13:10:04.591" idx="2">
    <p:pos x="10" y="10"/>
    <p:text>Add screenshot from roughly page 10/11</p:text>
    <p:extLst>
      <p:ext uri="{C676402C-5697-4E1C-873F-D02D1690AC5C}">
        <p15:threadingInfo xmlns:p15="http://schemas.microsoft.com/office/powerpoint/2012/main" timeZoneBias="360"/>
      </p:ext>
    </p:extLst>
  </p:cm>
  <p:cm authorId="2" dt="2026-05-21T14:06:48.418" idx="1">
    <p:pos x="10" y="106"/>
    <p:text>Is this all set now?
</p:text>
    <p:extLst>
      <p:ext uri="{C676402C-5697-4E1C-873F-D02D1690AC5C}">
        <p15:threadingInfo xmlns:p15="http://schemas.microsoft.com/office/powerpoint/2012/main" timeZoneBias="42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1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1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3: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1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1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5: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2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2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5C14DAD8-C656-9F69-0E70-A782B2724CD1}"/>
            </a:ext>
          </a:extLst>
        </p:cNvPr>
        <p:cNvGrpSpPr/>
        <p:nvPr/>
      </p:nvGrpSpPr>
      <p:grpSpPr>
        <a:xfrm>
          <a:off x="0" y="0"/>
          <a:ext cx="0" cy="0"/>
          <a:chOff x="0" y="0"/>
          <a:chExt cx="0" cy="0"/>
        </a:xfrm>
      </p:grpSpPr>
      <p:sp>
        <p:nvSpPr>
          <p:cNvPr id="470" name="Google Shape;470;p28:notes">
            <a:extLst>
              <a:ext uri="{FF2B5EF4-FFF2-40B4-BE49-F238E27FC236}">
                <a16:creationId xmlns:a16="http://schemas.microsoft.com/office/drawing/2014/main" id="{16E5BEF9-758F-4FC5-06ED-6B86FD76F482}"/>
              </a:ext>
            </a:extLst>
          </p:cNvPr>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28:notes">
            <a:extLst>
              <a:ext uri="{FF2B5EF4-FFF2-40B4-BE49-F238E27FC236}">
                <a16:creationId xmlns:a16="http://schemas.microsoft.com/office/drawing/2014/main" id="{F5E187E5-72BA-22E5-76C8-CE6EAA2DB0AE}"/>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5811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2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a81dde369f_0_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a81dde369f_0_0: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3a81dde369f_0_0: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a8fc9fdddb_0_17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a8fc9fdddb_0_177: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88" name="Google Shape;488;g3a8fc9fdddb_0_177:notes"/>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a8fc9fdddb_0_16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g3a8fc9fdddb_0_1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a8fc9fdddb_0_167: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We identified these considerations through conversations with state and district educators and through our pilot.</a:t>
            </a:r>
            <a:endParaRPr/>
          </a:p>
          <a:p>
            <a:pPr marL="0" lvl="0" indent="0" algn="l" rtl="0">
              <a:lnSpc>
                <a:spcPct val="100000"/>
              </a:lnSpc>
              <a:spcBef>
                <a:spcPts val="0"/>
              </a:spcBef>
              <a:spcAft>
                <a:spcPts val="0"/>
              </a:spcAft>
              <a:buClr>
                <a:schemeClr val="dk1"/>
              </a:buClr>
              <a:buSzPts val="1400"/>
              <a:buFont typeface="Arial"/>
              <a:buNone/>
            </a:pPr>
            <a:r>
              <a:rPr lang="en-US"/>
              <a:t>Module 1 provides an opportunity to detail the characteristics of the MLs in your district as well as the programs. Through the pilot and in conversations with other state EL leaders we realized that simply listing current programs is not enough.</a:t>
            </a:r>
            <a:endParaRPr/>
          </a:p>
          <a:p>
            <a:pPr marL="0" lvl="0" indent="0" algn="l" rtl="0">
              <a:lnSpc>
                <a:spcPct val="100000"/>
              </a:lnSpc>
              <a:spcBef>
                <a:spcPts val="0"/>
              </a:spcBef>
              <a:spcAft>
                <a:spcPts val="0"/>
              </a:spcAft>
              <a:buClr>
                <a:schemeClr val="dk1"/>
              </a:buClr>
              <a:buSzPts val="1400"/>
              <a:buFont typeface="Arial"/>
              <a:buNone/>
            </a:pPr>
            <a:r>
              <a:rPr lang="en-US"/>
              <a:t>First, in many cases people aren’t clear about what programs they have and why they have those programs.</a:t>
            </a:r>
            <a:endParaRPr/>
          </a:p>
          <a:p>
            <a:pPr marL="0" lvl="0" indent="0" algn="l" rtl="0">
              <a:lnSpc>
                <a:spcPct val="100000"/>
              </a:lnSpc>
              <a:spcBef>
                <a:spcPts val="0"/>
              </a:spcBef>
              <a:spcAft>
                <a:spcPts val="0"/>
              </a:spcAft>
              <a:buClr>
                <a:schemeClr val="dk1"/>
              </a:buClr>
              <a:buSzPts val="1400"/>
              <a:buFont typeface="Arial"/>
              <a:buNone/>
            </a:pPr>
            <a:r>
              <a:rPr lang="en-US"/>
              <a:t>Second, and related, there is lots of discussion about wh</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High quality instruction for MLs should:</a:t>
            </a:r>
            <a:endParaRPr/>
          </a:p>
          <a:p>
            <a:pPr marL="0" lvl="0" indent="0" algn="l" rtl="0">
              <a:lnSpc>
                <a:spcPct val="100000"/>
              </a:lnSpc>
              <a:spcBef>
                <a:spcPts val="0"/>
              </a:spcBef>
              <a:spcAft>
                <a:spcPts val="0"/>
              </a:spcAft>
              <a:buClr>
                <a:schemeClr val="dk1"/>
              </a:buClr>
              <a:buSzPts val="1400"/>
              <a:buFont typeface="Arial"/>
              <a:buNone/>
            </a:pPr>
            <a:r>
              <a:rPr lang="en-US"/>
              <a:t>achieve English language proficiency (ELP) and </a:t>
            </a:r>
            <a:endParaRPr/>
          </a:p>
          <a:p>
            <a:pPr marL="0" lvl="0" indent="0" algn="l" rtl="0">
              <a:lnSpc>
                <a:spcPct val="100000"/>
              </a:lnSpc>
              <a:spcBef>
                <a:spcPts val="0"/>
              </a:spcBef>
              <a:spcAft>
                <a:spcPts val="0"/>
              </a:spcAft>
              <a:buClr>
                <a:schemeClr val="dk1"/>
              </a:buClr>
              <a:buSzPts val="1400"/>
              <a:buFont typeface="Arial"/>
              <a:buNone/>
            </a:pPr>
            <a:r>
              <a:rPr lang="en-US"/>
              <a:t>meet the state’s challenging academic standards. </a:t>
            </a:r>
            <a:endParaRPr/>
          </a:p>
          <a:p>
            <a:pPr marL="0" lvl="0" indent="0" algn="l" rtl="0">
              <a:lnSpc>
                <a:spcPct val="100000"/>
              </a:lnSpc>
              <a:spcBef>
                <a:spcPts val="0"/>
              </a:spcBef>
              <a:spcAft>
                <a:spcPts val="0"/>
              </a:spcAft>
              <a:buClr>
                <a:schemeClr val="dk1"/>
              </a:buClr>
              <a:buSzPts val="1400"/>
              <a:buFont typeface="Arial"/>
              <a:buNone/>
            </a:pPr>
            <a:r>
              <a:rPr lang="en-US"/>
              <a:t>An Effective Language Instruction Educational Program includes two components:</a:t>
            </a:r>
            <a:endParaRPr/>
          </a:p>
          <a:p>
            <a:pPr marL="0" lvl="0" indent="0" algn="l" rtl="0">
              <a:lnSpc>
                <a:spcPct val="100000"/>
              </a:lnSpc>
              <a:spcBef>
                <a:spcPts val="0"/>
              </a:spcBef>
              <a:spcAft>
                <a:spcPts val="0"/>
              </a:spcAft>
              <a:buClr>
                <a:schemeClr val="dk1"/>
              </a:buClr>
              <a:buSzPts val="1400"/>
              <a:buFont typeface="Arial"/>
              <a:buNone/>
            </a:pPr>
            <a:r>
              <a:rPr lang="en-US"/>
              <a:t>A program model that specifies how MLs are afforded access to academic content; and </a:t>
            </a:r>
            <a:endParaRPr/>
          </a:p>
          <a:p>
            <a:pPr marL="0" lvl="0" indent="0" algn="l" rtl="0">
              <a:lnSpc>
                <a:spcPct val="100000"/>
              </a:lnSpc>
              <a:spcBef>
                <a:spcPts val="0"/>
              </a:spcBef>
              <a:spcAft>
                <a:spcPts val="0"/>
              </a:spcAft>
              <a:buClr>
                <a:schemeClr val="dk1"/>
              </a:buClr>
              <a:buSzPts val="1400"/>
              <a:buFont typeface="Arial"/>
              <a:buNone/>
            </a:pPr>
            <a:r>
              <a:rPr lang="en-US"/>
              <a:t>English language development (ELD) services that outline how MLs’ language development is facilitated.</a:t>
            </a:r>
            <a:endParaRPr/>
          </a:p>
          <a:p>
            <a:pPr marL="0" lvl="0" indent="0" algn="l" rtl="0">
              <a:lnSpc>
                <a:spcPct val="100000"/>
              </a:lnSpc>
              <a:spcBef>
                <a:spcPts val="0"/>
              </a:spcBef>
              <a:spcAft>
                <a:spcPts val="0"/>
              </a:spcAft>
              <a:buSzPts val="1400"/>
              <a:buNone/>
            </a:pPr>
            <a:endParaRPr/>
          </a:p>
        </p:txBody>
      </p:sp>
      <p:sp>
        <p:nvSpPr>
          <p:cNvPr id="502" name="Google Shape;502;g3a8fc9fdddb_0_16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a:extLst>
            <a:ext uri="{FF2B5EF4-FFF2-40B4-BE49-F238E27FC236}">
              <a16:creationId xmlns:a16="http://schemas.microsoft.com/office/drawing/2014/main" id="{DAF03E27-D4AD-3BF3-952C-C8F85C1E265B}"/>
            </a:ext>
          </a:extLst>
        </p:cNvPr>
        <p:cNvGrpSpPr/>
        <p:nvPr/>
      </p:nvGrpSpPr>
      <p:grpSpPr>
        <a:xfrm>
          <a:off x="0" y="0"/>
          <a:ext cx="0" cy="0"/>
          <a:chOff x="0" y="0"/>
          <a:chExt cx="0" cy="0"/>
        </a:xfrm>
      </p:grpSpPr>
      <p:sp>
        <p:nvSpPr>
          <p:cNvPr id="509" name="Google Shape;509;g3a8fc9fdddb_0_185:notes">
            <a:extLst>
              <a:ext uri="{FF2B5EF4-FFF2-40B4-BE49-F238E27FC236}">
                <a16:creationId xmlns:a16="http://schemas.microsoft.com/office/drawing/2014/main" id="{2E4752BE-1F10-D441-5395-4ED7580A7FB0}"/>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3a8fc9fdddb_0_185:notes">
            <a:extLst>
              <a:ext uri="{FF2B5EF4-FFF2-40B4-BE49-F238E27FC236}">
                <a16:creationId xmlns:a16="http://schemas.microsoft.com/office/drawing/2014/main" id="{8D6BF10D-DA90-EAB7-D45F-C3D76AA1CB56}"/>
              </a:ext>
            </a:extLst>
          </p:cNvPr>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g3a8fc9fdddb_0_185:notes">
            <a:extLst>
              <a:ext uri="{FF2B5EF4-FFF2-40B4-BE49-F238E27FC236}">
                <a16:creationId xmlns:a16="http://schemas.microsoft.com/office/drawing/2014/main" id="{DB548423-3F36-9BF0-3B6A-0D904FE4CC1B}"/>
              </a:ext>
            </a:extLst>
          </p:cNvPr>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2945583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a:extLst>
            <a:ext uri="{FF2B5EF4-FFF2-40B4-BE49-F238E27FC236}">
              <a16:creationId xmlns:a16="http://schemas.microsoft.com/office/drawing/2014/main" id="{3E5B3B35-AD37-A2AD-0318-EF807D6CFBA9}"/>
            </a:ext>
          </a:extLst>
        </p:cNvPr>
        <p:cNvGrpSpPr/>
        <p:nvPr/>
      </p:nvGrpSpPr>
      <p:grpSpPr>
        <a:xfrm>
          <a:off x="0" y="0"/>
          <a:ext cx="0" cy="0"/>
          <a:chOff x="0" y="0"/>
          <a:chExt cx="0" cy="0"/>
        </a:xfrm>
      </p:grpSpPr>
      <p:sp>
        <p:nvSpPr>
          <p:cNvPr id="509" name="Google Shape;509;g3a8fc9fdddb_0_185:notes">
            <a:extLst>
              <a:ext uri="{FF2B5EF4-FFF2-40B4-BE49-F238E27FC236}">
                <a16:creationId xmlns:a16="http://schemas.microsoft.com/office/drawing/2014/main" id="{34D8A50F-3C71-FF40-A5D3-8823454C9C48}"/>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3a8fc9fdddb_0_185:notes">
            <a:extLst>
              <a:ext uri="{FF2B5EF4-FFF2-40B4-BE49-F238E27FC236}">
                <a16:creationId xmlns:a16="http://schemas.microsoft.com/office/drawing/2014/main" id="{8C4013D4-28AD-92EF-D1A0-BB669AA37514}"/>
              </a:ext>
            </a:extLst>
          </p:cNvPr>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g3a8fc9fdddb_0_185:notes">
            <a:extLst>
              <a:ext uri="{FF2B5EF4-FFF2-40B4-BE49-F238E27FC236}">
                <a16:creationId xmlns:a16="http://schemas.microsoft.com/office/drawing/2014/main" id="{EB42FE2E-5C41-E865-011F-4D27CDE27830}"/>
              </a:ext>
            </a:extLst>
          </p:cNvPr>
          <p:cNvSpPr txBox="1">
            <a:spLocks noGrp="1"/>
          </p:cNvSpPr>
          <p:nvPr>
            <p:ph type="sldNum" idx="12"/>
          </p:nvPr>
        </p:nvSpPr>
        <p:spPr>
          <a:xfrm>
            <a:off x="6905625" y="6513513"/>
            <a:ext cx="5283300" cy="344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3327047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a:extLst>
            <a:ext uri="{FF2B5EF4-FFF2-40B4-BE49-F238E27FC236}">
              <a16:creationId xmlns:a16="http://schemas.microsoft.com/office/drawing/2014/main" id="{3C9A0126-48F0-8976-D057-76107D14810E}"/>
            </a:ext>
          </a:extLst>
        </p:cNvPr>
        <p:cNvGrpSpPr/>
        <p:nvPr/>
      </p:nvGrpSpPr>
      <p:grpSpPr>
        <a:xfrm>
          <a:off x="0" y="0"/>
          <a:ext cx="0" cy="0"/>
          <a:chOff x="0" y="0"/>
          <a:chExt cx="0" cy="0"/>
        </a:xfrm>
      </p:grpSpPr>
      <p:sp>
        <p:nvSpPr>
          <p:cNvPr id="527" name="Google Shape;527;p24:notes">
            <a:extLst>
              <a:ext uri="{FF2B5EF4-FFF2-40B4-BE49-F238E27FC236}">
                <a16:creationId xmlns:a16="http://schemas.microsoft.com/office/drawing/2014/main" id="{D88FC524-F692-2E01-5B3C-D29636379B12}"/>
              </a:ext>
            </a:extLst>
          </p:cNvPr>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24:notes">
            <a:extLst>
              <a:ext uri="{FF2B5EF4-FFF2-40B4-BE49-F238E27FC236}">
                <a16:creationId xmlns:a16="http://schemas.microsoft.com/office/drawing/2014/main" id="{F3EDB48D-2A28-9F96-C602-FE4FB842FDEF}"/>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826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5: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a:extLst>
            <a:ext uri="{FF2B5EF4-FFF2-40B4-BE49-F238E27FC236}">
              <a16:creationId xmlns:a16="http://schemas.microsoft.com/office/drawing/2014/main" id="{E3F2908E-9BEE-9EFC-2564-986B8E052DBD}"/>
            </a:ext>
          </a:extLst>
        </p:cNvPr>
        <p:cNvGrpSpPr/>
        <p:nvPr/>
      </p:nvGrpSpPr>
      <p:grpSpPr>
        <a:xfrm>
          <a:off x="0" y="0"/>
          <a:ext cx="0" cy="0"/>
          <a:chOff x="0" y="0"/>
          <a:chExt cx="0" cy="0"/>
        </a:xfrm>
      </p:grpSpPr>
      <p:sp>
        <p:nvSpPr>
          <p:cNvPr id="543" name="Google Shape;543;p25:notes">
            <a:extLst>
              <a:ext uri="{FF2B5EF4-FFF2-40B4-BE49-F238E27FC236}">
                <a16:creationId xmlns:a16="http://schemas.microsoft.com/office/drawing/2014/main" id="{0BD74D37-C3E2-97FC-BCFE-2FC615C3197E}"/>
              </a:ext>
            </a:extLst>
          </p:cNvPr>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25:notes">
            <a:extLst>
              <a:ext uri="{FF2B5EF4-FFF2-40B4-BE49-F238E27FC236}">
                <a16:creationId xmlns:a16="http://schemas.microsoft.com/office/drawing/2014/main" id="{320B9859-114D-A0B4-5B58-BFABB5BDA949}"/>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2274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af3c74b767_0_35: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g3af3c74b767_0_3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2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a:extLst>
            <a:ext uri="{FF2B5EF4-FFF2-40B4-BE49-F238E27FC236}">
              <a16:creationId xmlns:a16="http://schemas.microsoft.com/office/drawing/2014/main" id="{49B747B8-DD66-1525-51B7-3FC37ABF3911}"/>
            </a:ext>
          </a:extLst>
        </p:cNvPr>
        <p:cNvGrpSpPr/>
        <p:nvPr/>
      </p:nvGrpSpPr>
      <p:grpSpPr>
        <a:xfrm>
          <a:off x="0" y="0"/>
          <a:ext cx="0" cy="0"/>
          <a:chOff x="0" y="0"/>
          <a:chExt cx="0" cy="0"/>
        </a:xfrm>
      </p:grpSpPr>
      <p:sp>
        <p:nvSpPr>
          <p:cNvPr id="558" name="Google Shape;558;p22:notes">
            <a:extLst>
              <a:ext uri="{FF2B5EF4-FFF2-40B4-BE49-F238E27FC236}">
                <a16:creationId xmlns:a16="http://schemas.microsoft.com/office/drawing/2014/main" id="{1B38780D-B823-6EAC-EEE9-DF8B84F8AE4C}"/>
              </a:ext>
            </a:extLst>
          </p:cNvPr>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22:notes">
            <a:extLst>
              <a:ext uri="{FF2B5EF4-FFF2-40B4-BE49-F238E27FC236}">
                <a16:creationId xmlns:a16="http://schemas.microsoft.com/office/drawing/2014/main" id="{3C7F67C7-262A-C89C-DE20-B429C5FF0EB2}"/>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0312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3: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2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a:extLst>
            <a:ext uri="{FF2B5EF4-FFF2-40B4-BE49-F238E27FC236}">
              <a16:creationId xmlns:a16="http://schemas.microsoft.com/office/drawing/2014/main" id="{DA7F951E-5E5F-AE67-2452-8B68CCF3035B}"/>
            </a:ext>
          </a:extLst>
        </p:cNvPr>
        <p:cNvGrpSpPr/>
        <p:nvPr/>
      </p:nvGrpSpPr>
      <p:grpSpPr>
        <a:xfrm>
          <a:off x="0" y="0"/>
          <a:ext cx="0" cy="0"/>
          <a:chOff x="0" y="0"/>
          <a:chExt cx="0" cy="0"/>
        </a:xfrm>
      </p:grpSpPr>
      <p:sp>
        <p:nvSpPr>
          <p:cNvPr id="558" name="Google Shape;558;p22:notes">
            <a:extLst>
              <a:ext uri="{FF2B5EF4-FFF2-40B4-BE49-F238E27FC236}">
                <a16:creationId xmlns:a16="http://schemas.microsoft.com/office/drawing/2014/main" id="{C9CA0B07-CD45-64B2-8C7D-7EBAFBE8DCB4}"/>
              </a:ext>
            </a:extLst>
          </p:cNvPr>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22:notes">
            <a:extLst>
              <a:ext uri="{FF2B5EF4-FFF2-40B4-BE49-F238E27FC236}">
                <a16:creationId xmlns:a16="http://schemas.microsoft.com/office/drawing/2014/main" id="{AD90012E-F0B6-55EA-13D1-B729602BEAB4}"/>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172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af3c74b767_0_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g3af3c74b767_0_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af3c74b767_0_7: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g3af3c74b767_0_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af3c74b767_0_15: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g3af3c74b767_0_1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af3c74b767_0_22: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g3af3c74b767_0_2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3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3af3c74b767_0_29:notes"/>
          <p:cNvSpPr txBox="1">
            <a:spLocks noGrp="1"/>
          </p:cNvSpPr>
          <p:nvPr>
            <p:ph type="body" idx="1"/>
          </p:nvPr>
        </p:nvSpPr>
        <p:spPr>
          <a:xfrm>
            <a:off x="1219200" y="3300413"/>
            <a:ext cx="97536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g3af3c74b767_0_2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3: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3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5: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a8fc9fdddb_0_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3a8fc9fdddb_0_0: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As we delved into this idea of supporting districts and states to better build out pathways for educators of MLs, we identified three components.</a:t>
            </a:r>
            <a:endParaRPr/>
          </a:p>
          <a:p>
            <a:pPr marL="0" lvl="0" indent="0" algn="l" rtl="0">
              <a:lnSpc>
                <a:spcPct val="115000"/>
              </a:lnSpc>
              <a:spcBef>
                <a:spcPts val="0"/>
              </a:spcBef>
              <a:spcAft>
                <a:spcPts val="0"/>
              </a:spcAft>
              <a:buClr>
                <a:schemeClr val="dk1"/>
              </a:buClr>
              <a:buSzPts val="1100"/>
              <a:buFont typeface="Arial"/>
              <a:buNone/>
            </a:pPr>
            <a:r>
              <a:rPr lang="en-US"/>
              <a:t>First, you might notice we are using both the term EL and the term ML. In our work, we define each slightly differently. Els are those students eligible for English language development services – they are an identified group, and every state has a process for identifying them as Els and then reclassifying them out of EL status. All Els are also MLs. MLs are a larger group that include students who have exited EL status as well as students who speak English as well as another language and were never identified as Els.</a:t>
            </a:r>
            <a:endParaRPr/>
          </a:p>
          <a:p>
            <a:pPr marL="0" lvl="0" indent="0" algn="l" rtl="0">
              <a:lnSpc>
                <a:spcPct val="115000"/>
              </a:lnSpc>
              <a:spcBef>
                <a:spcPts val="0"/>
              </a:spcBef>
              <a:spcAft>
                <a:spcPts val="0"/>
              </a:spcAft>
              <a:buClr>
                <a:schemeClr val="dk1"/>
              </a:buClr>
              <a:buSzPts val="1100"/>
              <a:buFont typeface="Arial"/>
              <a:buNone/>
            </a:pPr>
            <a:r>
              <a:rPr lang="en-US"/>
              <a:t>OK, back to the tool.</a:t>
            </a:r>
            <a:endParaRPr/>
          </a:p>
          <a:p>
            <a:pPr marL="0" lvl="0" indent="0" algn="l" rtl="0">
              <a:lnSpc>
                <a:spcPct val="115000"/>
              </a:lnSpc>
              <a:spcBef>
                <a:spcPts val="0"/>
              </a:spcBef>
              <a:spcAft>
                <a:spcPts val="0"/>
              </a:spcAft>
              <a:buClr>
                <a:schemeClr val="dk1"/>
              </a:buClr>
              <a:buSzPts val="1100"/>
              <a:buFont typeface="Arial"/>
              <a:buNone/>
            </a:pPr>
            <a:r>
              <a:rPr lang="en-US"/>
              <a:t>We have provided three components that are important to consider when looking at ML educator pathways: the first focuses on the ML students and their programs; the second on pathways for teachers to become ML educators, and third on the ongoing supports teachers receive to stay in the field and continue to grow.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28" name="Google Shape;328;g3a8fc9fdddb_0_0: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a8fc9fdddb_0_3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3a8fc9fdddb_0_30: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Module 1 covers the first component, Module 2 covers the second and third components, and Module 3 provides an opportunity to develop an action plan to make changes based on the first two modules.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59" name="Google Shape;359;g3a8fc9fdddb_0_30: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7_Title Slide">
  <p:cSld name="17_Title Slide">
    <p:bg>
      <p:bgPr>
        <a:solidFill>
          <a:schemeClr val="lt1"/>
        </a:solidFill>
        <a:effectLst/>
      </p:bgPr>
    </p:bg>
    <p:spTree>
      <p:nvGrpSpPr>
        <p:cNvPr id="1" name="Shape 13"/>
        <p:cNvGrpSpPr/>
        <p:nvPr/>
      </p:nvGrpSpPr>
      <p:grpSpPr>
        <a:xfrm>
          <a:off x="0" y="0"/>
          <a:ext cx="0" cy="0"/>
          <a:chOff x="0" y="0"/>
          <a:chExt cx="0" cy="0"/>
        </a:xfrm>
      </p:grpSpPr>
      <p:pic>
        <p:nvPicPr>
          <p:cNvPr id="14" name="Google Shape;14;p36" descr="A teacher leans over a young student who is sitting at a table to help him with his work. "/>
          <p:cNvPicPr preferRelativeResize="0"/>
          <p:nvPr/>
        </p:nvPicPr>
        <p:blipFill>
          <a:blip r:embed="rId2">
            <a:alphaModFix/>
          </a:blip>
          <a:srcRect/>
          <a:stretch/>
        </p:blipFill>
        <p:spPr>
          <a:xfrm>
            <a:off x="-2894596" y="7454"/>
            <a:ext cx="10285996" cy="6843092"/>
          </a:xfrm>
          <a:prstGeom prst="rect">
            <a:avLst/>
          </a:prstGeom>
          <a:noFill/>
          <a:ln>
            <a:noFill/>
          </a:ln>
        </p:spPr>
      </p:pic>
      <p:sp>
        <p:nvSpPr>
          <p:cNvPr id="15" name="Google Shape;15;p36"/>
          <p:cNvSpPr/>
          <p:nvPr/>
        </p:nvSpPr>
        <p:spPr>
          <a:xfrm>
            <a:off x="4787894"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6" name="Google Shape;16;p36"/>
          <p:cNvSpPr/>
          <p:nvPr/>
        </p:nvSpPr>
        <p:spPr>
          <a:xfrm>
            <a:off x="5519420" y="304800"/>
            <a:ext cx="6672580" cy="6858000"/>
          </a:xfrm>
          <a:custGeom>
            <a:avLst/>
            <a:gdLst/>
            <a:ahLst/>
            <a:cxnLst/>
            <a:rect l="l" t="t" r="r" b="b"/>
            <a:pathLst>
              <a:path w="6672580" h="6858000" extrusionOk="0">
                <a:moveTo>
                  <a:pt x="6672582" y="0"/>
                </a:moveTo>
                <a:lnTo>
                  <a:pt x="0" y="0"/>
                </a:lnTo>
                <a:lnTo>
                  <a:pt x="1665935" y="3429000"/>
                </a:lnTo>
                <a:lnTo>
                  <a:pt x="0" y="6858000"/>
                </a:lnTo>
                <a:lnTo>
                  <a:pt x="6672582" y="6858000"/>
                </a:lnTo>
                <a:lnTo>
                  <a:pt x="667258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36"/>
          <p:cNvSpPr/>
          <p:nvPr/>
        </p:nvSpPr>
        <p:spPr>
          <a:xfrm>
            <a:off x="11346181" y="5129757"/>
            <a:ext cx="845819" cy="1740535"/>
          </a:xfrm>
          <a:custGeom>
            <a:avLst/>
            <a:gdLst/>
            <a:ahLst/>
            <a:cxnLst/>
            <a:rect l="l" t="t" r="r" b="b"/>
            <a:pathLst>
              <a:path w="845820" h="1740534" extrusionOk="0">
                <a:moveTo>
                  <a:pt x="845553" y="0"/>
                </a:moveTo>
                <a:lnTo>
                  <a:pt x="0" y="1740395"/>
                </a:lnTo>
                <a:lnTo>
                  <a:pt x="845553" y="1740395"/>
                </a:lnTo>
                <a:lnTo>
                  <a:pt x="845553"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18;p36"/>
          <p:cNvSpPr txBox="1"/>
          <p:nvPr/>
        </p:nvSpPr>
        <p:spPr>
          <a:xfrm>
            <a:off x="8635181" y="6058061"/>
            <a:ext cx="2666999" cy="408445"/>
          </a:xfrm>
          <a:prstGeom prst="rect">
            <a:avLst/>
          </a:prstGeom>
          <a:noFill/>
          <a:ln>
            <a:noFill/>
          </a:ln>
        </p:spPr>
        <p:txBody>
          <a:bodyPr spcFirstLastPara="1" wrap="square" lIns="0" tIns="0" rIns="0" bIns="0" anchor="t" anchorCtr="0">
            <a:noAutofit/>
          </a:bodyPr>
          <a:lstStyle/>
          <a:p>
            <a:pPr marL="12700" marR="5080" lvl="0" indent="436880" algn="r" rtl="0">
              <a:lnSpc>
                <a:spcPct val="121300"/>
              </a:lnSpc>
              <a:spcBef>
                <a:spcPts val="0"/>
              </a:spcBef>
              <a:spcAft>
                <a:spcPts val="0"/>
              </a:spcAft>
              <a:buNone/>
            </a:pPr>
            <a:r>
              <a:rPr lang="en-US" sz="1100" b="0" i="0" dirty="0">
                <a:solidFill>
                  <a:schemeClr val="bg2"/>
                </a:solidFill>
                <a:latin typeface="Calibri"/>
                <a:ea typeface="Calibri"/>
                <a:cs typeface="Calibri"/>
                <a:sym typeface="Calibri"/>
              </a:rPr>
              <a:t>Photo is for illustrative purposes only.  </a:t>
            </a:r>
            <a:br>
              <a:rPr lang="en-US" sz="1100" b="0" i="0" dirty="0">
                <a:solidFill>
                  <a:schemeClr val="bg2"/>
                </a:solidFill>
                <a:latin typeface="Calibri"/>
                <a:ea typeface="Calibri"/>
                <a:cs typeface="Calibri"/>
                <a:sym typeface="Calibri"/>
              </a:rPr>
            </a:br>
            <a:r>
              <a:rPr lang="en-US" sz="1100" b="0" i="0" dirty="0">
                <a:solidFill>
                  <a:schemeClr val="bg2"/>
                </a:solidFill>
                <a:latin typeface="Calibri"/>
                <a:ea typeface="Calibri"/>
                <a:cs typeface="Calibri"/>
                <a:sym typeface="Calibri"/>
              </a:rPr>
              <a:t>Any person depicted in the photo is a model.</a:t>
            </a:r>
            <a:endParaRPr sz="1100" b="0" i="0" dirty="0">
              <a:solidFill>
                <a:schemeClr val="bg2"/>
              </a:solidFill>
              <a:latin typeface="Calibri"/>
              <a:ea typeface="Calibri"/>
              <a:cs typeface="Calibri"/>
              <a:sym typeface="Calibri"/>
            </a:endParaRPr>
          </a:p>
        </p:txBody>
      </p:sp>
      <p:sp>
        <p:nvSpPr>
          <p:cNvPr id="19" name="Google Shape;19;p36"/>
          <p:cNvSpPr txBox="1">
            <a:spLocks noGrp="1"/>
          </p:cNvSpPr>
          <p:nvPr>
            <p:ph type="title"/>
          </p:nvPr>
        </p:nvSpPr>
        <p:spPr>
          <a:xfrm>
            <a:off x="7391400" y="1948457"/>
            <a:ext cx="3886199" cy="894878"/>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sz="3200" b="1">
                <a:solidFill>
                  <a:schemeClr val="bg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0" name="Google Shape;20;p36"/>
          <p:cNvSpPr txBox="1">
            <a:spLocks noGrp="1"/>
          </p:cNvSpPr>
          <p:nvPr>
            <p:ph type="body" idx="1"/>
          </p:nvPr>
        </p:nvSpPr>
        <p:spPr>
          <a:xfrm>
            <a:off x="7391400" y="3021441"/>
            <a:ext cx="3886199" cy="712359"/>
          </a:xfrm>
          <a:prstGeom prst="rect">
            <a:avLst/>
          </a:prstGeom>
          <a:noFill/>
          <a:ln>
            <a:noFill/>
          </a:ln>
        </p:spPr>
        <p:txBody>
          <a:bodyPr spcFirstLastPara="1" wrap="square" lIns="0" tIns="0" rIns="0" bIns="0" anchor="t" anchorCtr="0">
            <a:noAutofit/>
          </a:bodyPr>
          <a:lstStyle>
            <a:lvl1pPr marL="457200" lvl="0" indent="-228600" algn="r">
              <a:spcBef>
                <a:spcPts val="0"/>
              </a:spcBef>
              <a:spcAft>
                <a:spcPts val="0"/>
              </a:spcAft>
              <a:buSzPts val="2600"/>
              <a:buNone/>
              <a:defRPr sz="2600">
                <a:solidFill>
                  <a:schemeClr val="bg2"/>
                </a:solidFill>
                <a:latin typeface="Calibri"/>
                <a:ea typeface="Calibri"/>
                <a:cs typeface="Calibri"/>
                <a:sym typeface="Calibri"/>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21" name="Google Shape;21;p36"/>
          <p:cNvSpPr txBox="1">
            <a:spLocks noGrp="1"/>
          </p:cNvSpPr>
          <p:nvPr>
            <p:ph type="body" idx="2"/>
          </p:nvPr>
        </p:nvSpPr>
        <p:spPr>
          <a:xfrm>
            <a:off x="7391400" y="4953000"/>
            <a:ext cx="3886199" cy="802129"/>
          </a:xfrm>
          <a:prstGeom prst="rect">
            <a:avLst/>
          </a:prstGeom>
          <a:noFill/>
          <a:ln>
            <a:noFill/>
          </a:ln>
        </p:spPr>
        <p:txBody>
          <a:bodyPr spcFirstLastPara="1" wrap="square" lIns="0" tIns="0" rIns="0" bIns="0" anchor="t" anchorCtr="0">
            <a:normAutofit/>
          </a:bodyPr>
          <a:lstStyle>
            <a:lvl1pPr marL="457200" lvl="0" indent="-228600" algn="r">
              <a:spcBef>
                <a:spcPts val="0"/>
              </a:spcBef>
              <a:spcAft>
                <a:spcPts val="0"/>
              </a:spcAft>
              <a:buSzPts val="2000"/>
              <a:buNone/>
              <a:defRPr sz="2000">
                <a:solidFill>
                  <a:schemeClr val="bg2"/>
                </a:solidFill>
                <a:latin typeface="Calibri"/>
                <a:ea typeface="Calibri"/>
                <a:cs typeface="Calibri"/>
                <a:sym typeface="Calibri"/>
              </a:defRPr>
            </a:lvl1pPr>
            <a:lvl2pPr marL="914400" lvl="1" indent="-342900" algn="l">
              <a:spcBef>
                <a:spcPts val="3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22" name="Google Shape;22;p36"/>
          <p:cNvSpPr txBox="1">
            <a:spLocks noGrp="1"/>
          </p:cNvSpPr>
          <p:nvPr>
            <p:ph type="body" idx="3"/>
          </p:nvPr>
        </p:nvSpPr>
        <p:spPr>
          <a:xfrm>
            <a:off x="7391400" y="4493903"/>
            <a:ext cx="3886199" cy="381000"/>
          </a:xfrm>
          <a:prstGeom prst="rect">
            <a:avLst/>
          </a:prstGeom>
          <a:noFill/>
          <a:ln>
            <a:noFill/>
          </a:ln>
        </p:spPr>
        <p:txBody>
          <a:bodyPr spcFirstLastPara="1" wrap="square" lIns="0" tIns="0" rIns="0" bIns="0" anchor="ctr" anchorCtr="0">
            <a:noAutofit/>
          </a:bodyPr>
          <a:lstStyle>
            <a:lvl1pPr marL="457200" lvl="0" indent="-228600" algn="r">
              <a:spcBef>
                <a:spcPts val="0"/>
              </a:spcBef>
              <a:spcAft>
                <a:spcPts val="0"/>
              </a:spcAft>
              <a:buSzPts val="2000"/>
              <a:buNone/>
              <a:defRPr sz="2000" b="1">
                <a:solidFill>
                  <a:schemeClr val="bg2"/>
                </a:solidFill>
                <a:latin typeface="Calibri"/>
                <a:ea typeface="Calibri"/>
                <a:cs typeface="Calibri"/>
                <a:sym typeface="Calibri"/>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pic>
        <p:nvPicPr>
          <p:cNvPr id="3" name="Picture 2" descr="MLRC logo">
            <a:extLst>
              <a:ext uri="{FF2B5EF4-FFF2-40B4-BE49-F238E27FC236}">
                <a16:creationId xmlns:a16="http://schemas.microsoft.com/office/drawing/2014/main" id="{0B2296BF-DF45-577E-43A2-5BCAB235DF2D}"/>
              </a:ext>
            </a:extLst>
          </p:cNvPr>
          <p:cNvPicPr>
            <a:picLocks noChangeAspect="1"/>
          </p:cNvPicPr>
          <p:nvPr userDrawn="1"/>
        </p:nvPicPr>
        <p:blipFill>
          <a:blip r:embed="rId3"/>
          <a:stretch>
            <a:fillRect/>
          </a:stretch>
        </p:blipFill>
        <p:spPr>
          <a:xfrm>
            <a:off x="7873999" y="430561"/>
            <a:ext cx="3403600" cy="95250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Section Divider_ED">
  <p:cSld name="1_Section Divider_ED">
    <p:bg>
      <p:bgPr>
        <a:solidFill>
          <a:schemeClr val="bg2"/>
        </a:solidFill>
        <a:effectLst/>
      </p:bgPr>
    </p:bg>
    <p:spTree>
      <p:nvGrpSpPr>
        <p:cNvPr id="1" name="Shape 82"/>
        <p:cNvGrpSpPr/>
        <p:nvPr/>
      </p:nvGrpSpPr>
      <p:grpSpPr>
        <a:xfrm>
          <a:off x="0" y="0"/>
          <a:ext cx="0" cy="0"/>
          <a:chOff x="0" y="0"/>
          <a:chExt cx="0" cy="0"/>
        </a:xfrm>
      </p:grpSpPr>
      <p:sp>
        <p:nvSpPr>
          <p:cNvPr id="83" name="Google Shape;83;p45"/>
          <p:cNvSpPr/>
          <p:nvPr/>
        </p:nvSpPr>
        <p:spPr>
          <a:xfrm>
            <a:off x="4787894"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4">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45"/>
          <p:cNvSpPr/>
          <p:nvPr/>
        </p:nvSpPr>
        <p:spPr>
          <a:xfrm>
            <a:off x="5516369" y="0"/>
            <a:ext cx="6672580" cy="6858000"/>
          </a:xfrm>
          <a:custGeom>
            <a:avLst/>
            <a:gdLst/>
            <a:ahLst/>
            <a:cxnLst/>
            <a:rect l="l" t="t" r="r" b="b"/>
            <a:pathLst>
              <a:path w="6672580" h="6858000" extrusionOk="0">
                <a:moveTo>
                  <a:pt x="6672582" y="0"/>
                </a:moveTo>
                <a:lnTo>
                  <a:pt x="0" y="0"/>
                </a:lnTo>
                <a:lnTo>
                  <a:pt x="1665935" y="3429000"/>
                </a:lnTo>
                <a:lnTo>
                  <a:pt x="0" y="6858000"/>
                </a:lnTo>
                <a:lnTo>
                  <a:pt x="6672582" y="6858000"/>
                </a:lnTo>
                <a:lnTo>
                  <a:pt x="6672582" y="0"/>
                </a:lnTo>
                <a:close/>
              </a:path>
            </a:pathLst>
          </a:custGeom>
          <a:solidFill>
            <a:schemeClr val="accent5">
              <a:alpha val="91764"/>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45"/>
          <p:cNvSpPr txBox="1">
            <a:spLocks noGrp="1"/>
          </p:cNvSpPr>
          <p:nvPr>
            <p:ph type="body" idx="1"/>
          </p:nvPr>
        </p:nvSpPr>
        <p:spPr>
          <a:xfrm>
            <a:off x="480152" y="4639399"/>
            <a:ext cx="4307742" cy="825499"/>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400"/>
              <a:buNone/>
              <a:defRPr sz="2400">
                <a:solidFill>
                  <a:schemeClr val="lt1"/>
                </a:solidFill>
                <a:latin typeface="Calibri"/>
                <a:ea typeface="Calibri"/>
                <a:cs typeface="Calibri"/>
                <a:sym typeface="Calibri"/>
              </a:defRPr>
            </a:lvl1pPr>
            <a:lvl2pPr marL="914400" lvl="1" indent="-228600" algn="l">
              <a:spcBef>
                <a:spcPts val="600"/>
              </a:spcBef>
              <a:spcAft>
                <a:spcPts val="0"/>
              </a:spcAft>
              <a:buSzPts val="2000"/>
              <a:buNone/>
              <a:defRPr sz="2000">
                <a:solidFill>
                  <a:srgbClr val="8DA1BE"/>
                </a:solidFill>
              </a:defRPr>
            </a:lvl2pPr>
            <a:lvl3pPr marL="1371600" lvl="2" indent="-228600" algn="l">
              <a:spcBef>
                <a:spcPts val="600"/>
              </a:spcBef>
              <a:spcAft>
                <a:spcPts val="0"/>
              </a:spcAft>
              <a:buSzPts val="1800"/>
              <a:buNone/>
              <a:defRPr sz="1800">
                <a:solidFill>
                  <a:srgbClr val="8DA1BE"/>
                </a:solidFill>
              </a:defRPr>
            </a:lvl3pPr>
            <a:lvl4pPr marL="1828800" lvl="3" indent="-228600" algn="l">
              <a:spcBef>
                <a:spcPts val="600"/>
              </a:spcBef>
              <a:spcAft>
                <a:spcPts val="0"/>
              </a:spcAft>
              <a:buSzPts val="1600"/>
              <a:buNone/>
              <a:defRPr sz="1600">
                <a:solidFill>
                  <a:srgbClr val="8DA1BE"/>
                </a:solidFill>
              </a:defRPr>
            </a:lvl4pPr>
            <a:lvl5pPr marL="2286000" lvl="4" indent="-228600" algn="l">
              <a:spcBef>
                <a:spcPts val="600"/>
              </a:spcBef>
              <a:spcAft>
                <a:spcPts val="0"/>
              </a:spcAft>
              <a:buSzPts val="1600"/>
              <a:buNone/>
              <a:defRPr sz="1600">
                <a:solidFill>
                  <a:srgbClr val="8DA1BE"/>
                </a:solidFill>
              </a:defRPr>
            </a:lvl5pPr>
            <a:lvl6pPr marL="2743200" lvl="5" indent="-228600" algn="l">
              <a:spcBef>
                <a:spcPts val="600"/>
              </a:spcBef>
              <a:spcAft>
                <a:spcPts val="0"/>
              </a:spcAft>
              <a:buClr>
                <a:srgbClr val="8DA1BE"/>
              </a:buClr>
              <a:buSzPts val="1600"/>
              <a:buFont typeface="Calibri"/>
              <a:buNone/>
              <a:defRPr sz="1600">
                <a:solidFill>
                  <a:srgbClr val="8DA1BE"/>
                </a:solidFill>
              </a:defRPr>
            </a:lvl6pPr>
            <a:lvl7pPr marL="3200400" lvl="6" indent="-228600" algn="l">
              <a:spcBef>
                <a:spcPts val="0"/>
              </a:spcBef>
              <a:spcAft>
                <a:spcPts val="0"/>
              </a:spcAft>
              <a:buClr>
                <a:srgbClr val="8DA1BE"/>
              </a:buClr>
              <a:buSzPts val="1600"/>
              <a:buFont typeface="Calibri"/>
              <a:buNone/>
              <a:defRPr sz="1600">
                <a:solidFill>
                  <a:srgbClr val="8DA1BE"/>
                </a:solidFill>
              </a:defRPr>
            </a:lvl7pPr>
            <a:lvl8pPr marL="3657600" lvl="7" indent="-228600" algn="l">
              <a:spcBef>
                <a:spcPts val="0"/>
              </a:spcBef>
              <a:spcAft>
                <a:spcPts val="0"/>
              </a:spcAft>
              <a:buClr>
                <a:srgbClr val="8DA1BE"/>
              </a:buClr>
              <a:buSzPts val="1600"/>
              <a:buFont typeface="Calibri"/>
              <a:buNone/>
              <a:defRPr sz="1600">
                <a:solidFill>
                  <a:srgbClr val="8DA1BE"/>
                </a:solidFill>
              </a:defRPr>
            </a:lvl8pPr>
            <a:lvl9pPr marL="4114800" lvl="8" indent="-228600" algn="l">
              <a:spcBef>
                <a:spcPts val="0"/>
              </a:spcBef>
              <a:spcAft>
                <a:spcPts val="0"/>
              </a:spcAft>
              <a:buClr>
                <a:srgbClr val="8DA1BE"/>
              </a:buClr>
              <a:buSzPts val="1600"/>
              <a:buFont typeface="Calibri"/>
              <a:buNone/>
              <a:defRPr sz="1600">
                <a:solidFill>
                  <a:srgbClr val="8DA1BE"/>
                </a:solidFill>
              </a:defRPr>
            </a:lvl9pPr>
          </a:lstStyle>
          <a:p>
            <a:endParaRPr/>
          </a:p>
        </p:txBody>
      </p:sp>
      <p:sp>
        <p:nvSpPr>
          <p:cNvPr id="86" name="Google Shape;86;p45"/>
          <p:cNvSpPr txBox="1">
            <a:spLocks noGrp="1"/>
          </p:cNvSpPr>
          <p:nvPr>
            <p:ph type="title"/>
          </p:nvPr>
        </p:nvSpPr>
        <p:spPr>
          <a:xfrm>
            <a:off x="480152" y="2730500"/>
            <a:ext cx="51586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5"/>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2 Content ED">
  <p:cSld name="Title and 2 Content ED">
    <p:spTree>
      <p:nvGrpSpPr>
        <p:cNvPr id="1" name="Shape 88"/>
        <p:cNvGrpSpPr/>
        <p:nvPr/>
      </p:nvGrpSpPr>
      <p:grpSpPr>
        <a:xfrm>
          <a:off x="0" y="0"/>
          <a:ext cx="0" cy="0"/>
          <a:chOff x="0" y="0"/>
          <a:chExt cx="0" cy="0"/>
        </a:xfrm>
      </p:grpSpPr>
      <p:sp>
        <p:nvSpPr>
          <p:cNvPr id="89" name="Google Shape;89;p46"/>
          <p:cNvSpPr/>
          <p:nvPr/>
        </p:nvSpPr>
        <p:spPr>
          <a:xfrm>
            <a:off x="11040745"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rgbClr val="386EA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bg2"/>
              </a:solidFill>
              <a:latin typeface="Calibri"/>
              <a:ea typeface="Calibri"/>
              <a:cs typeface="Calibri"/>
              <a:sym typeface="Calibri"/>
            </a:endParaRPr>
          </a:p>
        </p:txBody>
      </p:sp>
      <p:sp>
        <p:nvSpPr>
          <p:cNvPr id="90" name="Google Shape;90;p46"/>
          <p:cNvSpPr txBox="1">
            <a:spLocks noGrp="1"/>
          </p:cNvSpPr>
          <p:nvPr>
            <p:ph type="title"/>
          </p:nvPr>
        </p:nvSpPr>
        <p:spPr>
          <a:xfrm>
            <a:off x="479424" y="220533"/>
            <a:ext cx="10950575"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1" name="Google Shape;91;p46"/>
          <p:cNvSpPr txBox="1">
            <a:spLocks noGrp="1"/>
          </p:cNvSpPr>
          <p:nvPr>
            <p:ph type="body" idx="1"/>
          </p:nvPr>
        </p:nvSpPr>
        <p:spPr>
          <a:xfrm>
            <a:off x="450849" y="1527605"/>
            <a:ext cx="5289550" cy="4053092"/>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92" name="Google Shape;92;p46"/>
          <p:cNvSpPr txBox="1">
            <a:spLocks noGrp="1"/>
          </p:cNvSpPr>
          <p:nvPr>
            <p:ph type="body" idx="2"/>
          </p:nvPr>
        </p:nvSpPr>
        <p:spPr>
          <a:xfrm>
            <a:off x="6096000" y="1527605"/>
            <a:ext cx="5289550" cy="4053092"/>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93" name="Google Shape;93;p46"/>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CCN chevron">
  <p:cSld name="Title and Content CCN chevron">
    <p:spTree>
      <p:nvGrpSpPr>
        <p:cNvPr id="1" name="Shape 94"/>
        <p:cNvGrpSpPr/>
        <p:nvPr/>
      </p:nvGrpSpPr>
      <p:grpSpPr>
        <a:xfrm>
          <a:off x="0" y="0"/>
          <a:ext cx="0" cy="0"/>
          <a:chOff x="0" y="0"/>
          <a:chExt cx="0" cy="0"/>
        </a:xfrm>
      </p:grpSpPr>
      <p:sp>
        <p:nvSpPr>
          <p:cNvPr id="95" name="Google Shape;95;p47"/>
          <p:cNvSpPr/>
          <p:nvPr/>
        </p:nvSpPr>
        <p:spPr>
          <a:xfrm>
            <a:off x="9944100" y="0"/>
            <a:ext cx="2245360" cy="6858000"/>
          </a:xfrm>
          <a:custGeom>
            <a:avLst/>
            <a:gdLst/>
            <a:ahLst/>
            <a:cxnLst/>
            <a:rect l="l" t="t" r="r" b="b"/>
            <a:pathLst>
              <a:path w="2245359" h="6858000" extrusionOk="0">
                <a:moveTo>
                  <a:pt x="2244852" y="0"/>
                </a:moveTo>
                <a:lnTo>
                  <a:pt x="0" y="0"/>
                </a:lnTo>
                <a:lnTo>
                  <a:pt x="1665935" y="3429000"/>
                </a:lnTo>
                <a:lnTo>
                  <a:pt x="0" y="6858000"/>
                </a:lnTo>
                <a:lnTo>
                  <a:pt x="2244852" y="6858000"/>
                </a:lnTo>
                <a:lnTo>
                  <a:pt x="2244852"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47"/>
          <p:cNvSpPr/>
          <p:nvPr/>
        </p:nvSpPr>
        <p:spPr>
          <a:xfrm>
            <a:off x="9315133"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47"/>
          <p:cNvSpPr txBox="1">
            <a:spLocks noGrp="1"/>
          </p:cNvSpPr>
          <p:nvPr>
            <p:ph type="title"/>
          </p:nvPr>
        </p:nvSpPr>
        <p:spPr>
          <a:xfrm>
            <a:off x="479425" y="220533"/>
            <a:ext cx="8825582"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8" name="Google Shape;98;p47"/>
          <p:cNvSpPr txBox="1">
            <a:spLocks noGrp="1"/>
          </p:cNvSpPr>
          <p:nvPr>
            <p:ph type="body" idx="1"/>
          </p:nvPr>
        </p:nvSpPr>
        <p:spPr>
          <a:xfrm>
            <a:off x="479425" y="1527605"/>
            <a:ext cx="8835708" cy="4053092"/>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5C5B4D40-6297-FDC1-F3D1-32B380BABA44}"/>
              </a:ext>
            </a:extLst>
          </p:cNvPr>
          <p:cNvPicPr>
            <a:picLocks noChangeAspect="1"/>
          </p:cNvPicPr>
          <p:nvPr userDrawn="1"/>
        </p:nvPicPr>
        <p:blipFill>
          <a:blip r:embed="rId2"/>
          <a:stretch>
            <a:fillRect/>
          </a:stretch>
        </p:blipFill>
        <p:spPr>
          <a:xfrm>
            <a:off x="304800" y="5844551"/>
            <a:ext cx="2160608" cy="604648"/>
          </a:xfrm>
          <a:prstGeom prst="rect">
            <a:avLst/>
          </a:prstGeom>
        </p:spPr>
      </p:pic>
      <p:sp>
        <p:nvSpPr>
          <p:cNvPr id="100" name="Google Shape;100;p47"/>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Section Divider_National center">
  <p:cSld name="2_Section Divider_National center">
    <p:bg>
      <p:bgPr>
        <a:solidFill>
          <a:schemeClr val="bg2"/>
        </a:solidFill>
        <a:effectLst/>
      </p:bgPr>
    </p:bg>
    <p:spTree>
      <p:nvGrpSpPr>
        <p:cNvPr id="1" name="Shape 101"/>
        <p:cNvGrpSpPr/>
        <p:nvPr/>
      </p:nvGrpSpPr>
      <p:grpSpPr>
        <a:xfrm>
          <a:off x="0" y="0"/>
          <a:ext cx="0" cy="0"/>
          <a:chOff x="0" y="0"/>
          <a:chExt cx="0" cy="0"/>
        </a:xfrm>
      </p:grpSpPr>
      <p:sp>
        <p:nvSpPr>
          <p:cNvPr id="102" name="Google Shape;102;p48"/>
          <p:cNvSpPr/>
          <p:nvPr/>
        </p:nvSpPr>
        <p:spPr>
          <a:xfrm>
            <a:off x="4787894"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5">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48"/>
          <p:cNvSpPr/>
          <p:nvPr/>
        </p:nvSpPr>
        <p:spPr>
          <a:xfrm>
            <a:off x="5516369" y="0"/>
            <a:ext cx="6672580" cy="6858000"/>
          </a:xfrm>
          <a:custGeom>
            <a:avLst/>
            <a:gdLst/>
            <a:ahLst/>
            <a:cxnLst/>
            <a:rect l="l" t="t" r="r" b="b"/>
            <a:pathLst>
              <a:path w="6672580" h="6858000" extrusionOk="0">
                <a:moveTo>
                  <a:pt x="6672582" y="0"/>
                </a:moveTo>
                <a:lnTo>
                  <a:pt x="0" y="0"/>
                </a:lnTo>
                <a:lnTo>
                  <a:pt x="1665935" y="3429000"/>
                </a:lnTo>
                <a:lnTo>
                  <a:pt x="0" y="6858000"/>
                </a:lnTo>
                <a:lnTo>
                  <a:pt x="6672582" y="6858000"/>
                </a:lnTo>
                <a:lnTo>
                  <a:pt x="6672582" y="0"/>
                </a:lnTo>
                <a:close/>
              </a:path>
            </a:pathLst>
          </a:custGeom>
          <a:solidFill>
            <a:schemeClr val="accent4">
              <a:alpha val="91764"/>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48"/>
          <p:cNvSpPr txBox="1">
            <a:spLocks noGrp="1"/>
          </p:cNvSpPr>
          <p:nvPr>
            <p:ph type="body" idx="1"/>
          </p:nvPr>
        </p:nvSpPr>
        <p:spPr>
          <a:xfrm>
            <a:off x="480152" y="4639399"/>
            <a:ext cx="4307742" cy="825499"/>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400"/>
              <a:buNone/>
              <a:defRPr sz="2400">
                <a:solidFill>
                  <a:schemeClr val="lt1"/>
                </a:solidFill>
                <a:latin typeface="Calibri"/>
                <a:ea typeface="Calibri"/>
                <a:cs typeface="Calibri"/>
                <a:sym typeface="Calibri"/>
              </a:defRPr>
            </a:lvl1pPr>
            <a:lvl2pPr marL="914400" lvl="1" indent="-228600" algn="l">
              <a:spcBef>
                <a:spcPts val="600"/>
              </a:spcBef>
              <a:spcAft>
                <a:spcPts val="0"/>
              </a:spcAft>
              <a:buSzPts val="2000"/>
              <a:buNone/>
              <a:defRPr sz="2000">
                <a:solidFill>
                  <a:srgbClr val="8DA1BE"/>
                </a:solidFill>
              </a:defRPr>
            </a:lvl2pPr>
            <a:lvl3pPr marL="1371600" lvl="2" indent="-228600" algn="l">
              <a:spcBef>
                <a:spcPts val="600"/>
              </a:spcBef>
              <a:spcAft>
                <a:spcPts val="0"/>
              </a:spcAft>
              <a:buSzPts val="1800"/>
              <a:buNone/>
              <a:defRPr sz="1800">
                <a:solidFill>
                  <a:srgbClr val="8DA1BE"/>
                </a:solidFill>
              </a:defRPr>
            </a:lvl3pPr>
            <a:lvl4pPr marL="1828800" lvl="3" indent="-228600" algn="l">
              <a:spcBef>
                <a:spcPts val="600"/>
              </a:spcBef>
              <a:spcAft>
                <a:spcPts val="0"/>
              </a:spcAft>
              <a:buSzPts val="1600"/>
              <a:buNone/>
              <a:defRPr sz="1600">
                <a:solidFill>
                  <a:srgbClr val="8DA1BE"/>
                </a:solidFill>
              </a:defRPr>
            </a:lvl4pPr>
            <a:lvl5pPr marL="2286000" lvl="4" indent="-228600" algn="l">
              <a:spcBef>
                <a:spcPts val="600"/>
              </a:spcBef>
              <a:spcAft>
                <a:spcPts val="0"/>
              </a:spcAft>
              <a:buSzPts val="1600"/>
              <a:buNone/>
              <a:defRPr sz="1600">
                <a:solidFill>
                  <a:srgbClr val="8DA1BE"/>
                </a:solidFill>
              </a:defRPr>
            </a:lvl5pPr>
            <a:lvl6pPr marL="2743200" lvl="5" indent="-228600" algn="l">
              <a:spcBef>
                <a:spcPts val="600"/>
              </a:spcBef>
              <a:spcAft>
                <a:spcPts val="0"/>
              </a:spcAft>
              <a:buClr>
                <a:srgbClr val="8DA1BE"/>
              </a:buClr>
              <a:buSzPts val="1600"/>
              <a:buFont typeface="Calibri"/>
              <a:buNone/>
              <a:defRPr sz="1600">
                <a:solidFill>
                  <a:srgbClr val="8DA1BE"/>
                </a:solidFill>
              </a:defRPr>
            </a:lvl6pPr>
            <a:lvl7pPr marL="3200400" lvl="6" indent="-228600" algn="l">
              <a:spcBef>
                <a:spcPts val="0"/>
              </a:spcBef>
              <a:spcAft>
                <a:spcPts val="0"/>
              </a:spcAft>
              <a:buClr>
                <a:srgbClr val="8DA1BE"/>
              </a:buClr>
              <a:buSzPts val="1600"/>
              <a:buFont typeface="Calibri"/>
              <a:buNone/>
              <a:defRPr sz="1600">
                <a:solidFill>
                  <a:srgbClr val="8DA1BE"/>
                </a:solidFill>
              </a:defRPr>
            </a:lvl7pPr>
            <a:lvl8pPr marL="3657600" lvl="7" indent="-228600" algn="l">
              <a:spcBef>
                <a:spcPts val="0"/>
              </a:spcBef>
              <a:spcAft>
                <a:spcPts val="0"/>
              </a:spcAft>
              <a:buClr>
                <a:srgbClr val="8DA1BE"/>
              </a:buClr>
              <a:buSzPts val="1600"/>
              <a:buFont typeface="Calibri"/>
              <a:buNone/>
              <a:defRPr sz="1600">
                <a:solidFill>
                  <a:srgbClr val="8DA1BE"/>
                </a:solidFill>
              </a:defRPr>
            </a:lvl8pPr>
            <a:lvl9pPr marL="4114800" lvl="8" indent="-228600" algn="l">
              <a:spcBef>
                <a:spcPts val="0"/>
              </a:spcBef>
              <a:spcAft>
                <a:spcPts val="0"/>
              </a:spcAft>
              <a:buClr>
                <a:srgbClr val="8DA1BE"/>
              </a:buClr>
              <a:buSzPts val="1600"/>
              <a:buFont typeface="Calibri"/>
              <a:buNone/>
              <a:defRPr sz="1600">
                <a:solidFill>
                  <a:srgbClr val="8DA1BE"/>
                </a:solidFill>
              </a:defRPr>
            </a:lvl9pPr>
          </a:lstStyle>
          <a:p>
            <a:endParaRPr/>
          </a:p>
        </p:txBody>
      </p:sp>
      <p:pic>
        <p:nvPicPr>
          <p:cNvPr id="2" name="Picture 1" descr="A white letter on a black background&#10;&#10;AI-generated content may be incorrect.">
            <a:extLst>
              <a:ext uri="{FF2B5EF4-FFF2-40B4-BE49-F238E27FC236}">
                <a16:creationId xmlns:a16="http://schemas.microsoft.com/office/drawing/2014/main" id="{2FF098B5-2F9D-239C-A90C-50B9A89D954E}"/>
              </a:ext>
            </a:extLst>
          </p:cNvPr>
          <p:cNvPicPr>
            <a:picLocks noChangeAspect="1"/>
          </p:cNvPicPr>
          <p:nvPr userDrawn="1"/>
        </p:nvPicPr>
        <p:blipFill>
          <a:blip r:embed="rId2"/>
          <a:stretch>
            <a:fillRect/>
          </a:stretch>
        </p:blipFill>
        <p:spPr>
          <a:xfrm>
            <a:off x="304800" y="5802956"/>
            <a:ext cx="2528320" cy="716986"/>
          </a:xfrm>
          <a:prstGeom prst="rect">
            <a:avLst/>
          </a:prstGeom>
        </p:spPr>
      </p:pic>
      <p:sp>
        <p:nvSpPr>
          <p:cNvPr id="105" name="Google Shape;105;p48"/>
          <p:cNvSpPr txBox="1">
            <a:spLocks noGrp="1"/>
          </p:cNvSpPr>
          <p:nvPr>
            <p:ph type="title"/>
          </p:nvPr>
        </p:nvSpPr>
        <p:spPr>
          <a:xfrm>
            <a:off x="480152" y="2730500"/>
            <a:ext cx="51586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48"/>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5_Section Divider_Photo Alternate">
  <p:cSld name="5_Section Divider_Photo Alternate">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49"/>
          <p:cNvSpPr/>
          <p:nvPr/>
        </p:nvSpPr>
        <p:spPr>
          <a:xfrm>
            <a:off x="0" y="0"/>
            <a:ext cx="5628640" cy="6858000"/>
          </a:xfrm>
          <a:custGeom>
            <a:avLst/>
            <a:gdLst/>
            <a:ahLst/>
            <a:cxnLst/>
            <a:rect l="l" t="t" r="r" b="b"/>
            <a:pathLst>
              <a:path w="5628640" h="6858000" extrusionOk="0">
                <a:moveTo>
                  <a:pt x="3964238" y="0"/>
                </a:moveTo>
                <a:lnTo>
                  <a:pt x="0" y="0"/>
                </a:lnTo>
                <a:lnTo>
                  <a:pt x="0" y="6858000"/>
                </a:lnTo>
                <a:lnTo>
                  <a:pt x="3964238" y="6858000"/>
                </a:lnTo>
                <a:lnTo>
                  <a:pt x="5628458" y="3429005"/>
                </a:lnTo>
                <a:lnTo>
                  <a:pt x="3964238" y="0"/>
                </a:lnTo>
                <a:close/>
              </a:path>
            </a:pathLst>
          </a:custGeom>
          <a:solidFill>
            <a:srgbClr val="FFFFFF">
              <a:alpha val="91764"/>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49"/>
          <p:cNvSpPr/>
          <p:nvPr/>
        </p:nvSpPr>
        <p:spPr>
          <a:xfrm>
            <a:off x="4213349"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49"/>
          <p:cNvSpPr/>
          <p:nvPr/>
        </p:nvSpPr>
        <p:spPr>
          <a:xfrm>
            <a:off x="11037977"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descr="A black letter on a black background&#10;&#10;AI-generated content may be incorrect.">
            <a:extLst>
              <a:ext uri="{FF2B5EF4-FFF2-40B4-BE49-F238E27FC236}">
                <a16:creationId xmlns:a16="http://schemas.microsoft.com/office/drawing/2014/main" id="{DEB275E3-7311-B29F-D835-5E34B05EC587}"/>
              </a:ext>
            </a:extLst>
          </p:cNvPr>
          <p:cNvPicPr>
            <a:picLocks noChangeAspect="1"/>
          </p:cNvPicPr>
          <p:nvPr userDrawn="1"/>
        </p:nvPicPr>
        <p:blipFill>
          <a:blip r:embed="rId3"/>
          <a:stretch>
            <a:fillRect/>
          </a:stretch>
        </p:blipFill>
        <p:spPr>
          <a:xfrm>
            <a:off x="304800" y="5844551"/>
            <a:ext cx="2160608" cy="604648"/>
          </a:xfrm>
          <a:prstGeom prst="rect">
            <a:avLst/>
          </a:prstGeom>
        </p:spPr>
      </p:pic>
      <p:sp>
        <p:nvSpPr>
          <p:cNvPr id="113" name="Google Shape;113;p49"/>
          <p:cNvSpPr txBox="1">
            <a:spLocks noGrp="1"/>
          </p:cNvSpPr>
          <p:nvPr>
            <p:ph type="body" idx="1"/>
          </p:nvPr>
        </p:nvSpPr>
        <p:spPr>
          <a:xfrm>
            <a:off x="480152" y="4639399"/>
            <a:ext cx="4307742" cy="825499"/>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400"/>
              <a:buNone/>
              <a:defRPr sz="2400">
                <a:solidFill>
                  <a:schemeClr val="bg2"/>
                </a:solidFill>
                <a:latin typeface="Calibri"/>
                <a:ea typeface="Calibri"/>
                <a:cs typeface="Calibri"/>
                <a:sym typeface="Calibri"/>
              </a:defRPr>
            </a:lvl1pPr>
            <a:lvl2pPr marL="914400" lvl="1" indent="-228600" algn="l">
              <a:spcBef>
                <a:spcPts val="600"/>
              </a:spcBef>
              <a:spcAft>
                <a:spcPts val="0"/>
              </a:spcAft>
              <a:buSzPts val="2000"/>
              <a:buNone/>
              <a:defRPr sz="2000">
                <a:solidFill>
                  <a:srgbClr val="8DA1BE"/>
                </a:solidFill>
              </a:defRPr>
            </a:lvl2pPr>
            <a:lvl3pPr marL="1371600" lvl="2" indent="-228600" algn="l">
              <a:spcBef>
                <a:spcPts val="600"/>
              </a:spcBef>
              <a:spcAft>
                <a:spcPts val="0"/>
              </a:spcAft>
              <a:buSzPts val="1800"/>
              <a:buNone/>
              <a:defRPr sz="1800">
                <a:solidFill>
                  <a:srgbClr val="8DA1BE"/>
                </a:solidFill>
              </a:defRPr>
            </a:lvl3pPr>
            <a:lvl4pPr marL="1828800" lvl="3" indent="-228600" algn="l">
              <a:spcBef>
                <a:spcPts val="600"/>
              </a:spcBef>
              <a:spcAft>
                <a:spcPts val="0"/>
              </a:spcAft>
              <a:buSzPts val="1600"/>
              <a:buNone/>
              <a:defRPr sz="1600">
                <a:solidFill>
                  <a:srgbClr val="8DA1BE"/>
                </a:solidFill>
              </a:defRPr>
            </a:lvl4pPr>
            <a:lvl5pPr marL="2286000" lvl="4" indent="-228600" algn="l">
              <a:spcBef>
                <a:spcPts val="600"/>
              </a:spcBef>
              <a:spcAft>
                <a:spcPts val="0"/>
              </a:spcAft>
              <a:buSzPts val="1600"/>
              <a:buNone/>
              <a:defRPr sz="1600">
                <a:solidFill>
                  <a:srgbClr val="8DA1BE"/>
                </a:solidFill>
              </a:defRPr>
            </a:lvl5pPr>
            <a:lvl6pPr marL="2743200" lvl="5" indent="-228600" algn="l">
              <a:spcBef>
                <a:spcPts val="600"/>
              </a:spcBef>
              <a:spcAft>
                <a:spcPts val="0"/>
              </a:spcAft>
              <a:buClr>
                <a:srgbClr val="8DA1BE"/>
              </a:buClr>
              <a:buSzPts val="1600"/>
              <a:buFont typeface="Calibri"/>
              <a:buNone/>
              <a:defRPr sz="1600">
                <a:solidFill>
                  <a:srgbClr val="8DA1BE"/>
                </a:solidFill>
              </a:defRPr>
            </a:lvl6pPr>
            <a:lvl7pPr marL="3200400" lvl="6" indent="-228600" algn="l">
              <a:spcBef>
                <a:spcPts val="0"/>
              </a:spcBef>
              <a:spcAft>
                <a:spcPts val="0"/>
              </a:spcAft>
              <a:buClr>
                <a:srgbClr val="8DA1BE"/>
              </a:buClr>
              <a:buSzPts val="1600"/>
              <a:buFont typeface="Calibri"/>
              <a:buNone/>
              <a:defRPr sz="1600">
                <a:solidFill>
                  <a:srgbClr val="8DA1BE"/>
                </a:solidFill>
              </a:defRPr>
            </a:lvl7pPr>
            <a:lvl8pPr marL="3657600" lvl="7" indent="-228600" algn="l">
              <a:spcBef>
                <a:spcPts val="0"/>
              </a:spcBef>
              <a:spcAft>
                <a:spcPts val="0"/>
              </a:spcAft>
              <a:buClr>
                <a:srgbClr val="8DA1BE"/>
              </a:buClr>
              <a:buSzPts val="1600"/>
              <a:buFont typeface="Calibri"/>
              <a:buNone/>
              <a:defRPr sz="1600">
                <a:solidFill>
                  <a:srgbClr val="8DA1BE"/>
                </a:solidFill>
              </a:defRPr>
            </a:lvl8pPr>
            <a:lvl9pPr marL="4114800" lvl="8" indent="-228600" algn="l">
              <a:spcBef>
                <a:spcPts val="0"/>
              </a:spcBef>
              <a:spcAft>
                <a:spcPts val="0"/>
              </a:spcAft>
              <a:buClr>
                <a:srgbClr val="8DA1BE"/>
              </a:buClr>
              <a:buSzPts val="1600"/>
              <a:buFont typeface="Calibri"/>
              <a:buNone/>
              <a:defRPr sz="1600">
                <a:solidFill>
                  <a:srgbClr val="8DA1BE"/>
                </a:solidFill>
              </a:defRPr>
            </a:lvl9pPr>
          </a:lstStyle>
          <a:p>
            <a:endParaRPr dirty="0"/>
          </a:p>
        </p:txBody>
      </p:sp>
      <p:sp>
        <p:nvSpPr>
          <p:cNvPr id="114" name="Google Shape;114;p49"/>
          <p:cNvSpPr txBox="1">
            <a:spLocks noGrp="1"/>
          </p:cNvSpPr>
          <p:nvPr>
            <p:ph type="title"/>
          </p:nvPr>
        </p:nvSpPr>
        <p:spPr>
          <a:xfrm>
            <a:off x="480152" y="2730500"/>
            <a:ext cx="37870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5" name="Google Shape;115;p49"/>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6_Section Divider_Photo Alternate">
  <p:cSld name="6_Section Divider_Photo Alternate">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50"/>
          <p:cNvSpPr/>
          <p:nvPr/>
        </p:nvSpPr>
        <p:spPr>
          <a:xfrm>
            <a:off x="0" y="0"/>
            <a:ext cx="5628640" cy="6858000"/>
          </a:xfrm>
          <a:custGeom>
            <a:avLst/>
            <a:gdLst/>
            <a:ahLst/>
            <a:cxnLst/>
            <a:rect l="l" t="t" r="r" b="b"/>
            <a:pathLst>
              <a:path w="5628640" h="6858000" extrusionOk="0">
                <a:moveTo>
                  <a:pt x="3964238" y="0"/>
                </a:moveTo>
                <a:lnTo>
                  <a:pt x="0" y="0"/>
                </a:lnTo>
                <a:lnTo>
                  <a:pt x="0" y="6858000"/>
                </a:lnTo>
                <a:lnTo>
                  <a:pt x="3964238" y="6858000"/>
                </a:lnTo>
                <a:lnTo>
                  <a:pt x="5628458" y="3429005"/>
                </a:lnTo>
                <a:lnTo>
                  <a:pt x="3964238" y="0"/>
                </a:lnTo>
                <a:close/>
              </a:path>
            </a:pathLst>
          </a:custGeom>
          <a:solidFill>
            <a:srgbClr val="FFFFFF">
              <a:alpha val="91764"/>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50"/>
          <p:cNvSpPr/>
          <p:nvPr/>
        </p:nvSpPr>
        <p:spPr>
          <a:xfrm>
            <a:off x="4213349"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bg2">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50"/>
          <p:cNvSpPr/>
          <p:nvPr/>
        </p:nvSpPr>
        <p:spPr>
          <a:xfrm>
            <a:off x="11037977"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20" name="Google Shape;120;p50"/>
          <p:cNvSpPr txBox="1">
            <a:spLocks noGrp="1"/>
          </p:cNvSpPr>
          <p:nvPr>
            <p:ph type="body" idx="1"/>
          </p:nvPr>
        </p:nvSpPr>
        <p:spPr>
          <a:xfrm>
            <a:off x="480152" y="4639399"/>
            <a:ext cx="4307742" cy="825499"/>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400"/>
              <a:buNone/>
              <a:defRPr sz="2400">
                <a:solidFill>
                  <a:schemeClr val="bg2"/>
                </a:solidFill>
                <a:latin typeface="Calibri"/>
                <a:ea typeface="Calibri"/>
                <a:cs typeface="Calibri"/>
                <a:sym typeface="Calibri"/>
              </a:defRPr>
            </a:lvl1pPr>
            <a:lvl2pPr marL="914400" lvl="1" indent="-228600" algn="l">
              <a:spcBef>
                <a:spcPts val="600"/>
              </a:spcBef>
              <a:spcAft>
                <a:spcPts val="0"/>
              </a:spcAft>
              <a:buSzPts val="2000"/>
              <a:buNone/>
              <a:defRPr sz="2000">
                <a:solidFill>
                  <a:srgbClr val="8DA1BE"/>
                </a:solidFill>
              </a:defRPr>
            </a:lvl2pPr>
            <a:lvl3pPr marL="1371600" lvl="2" indent="-228600" algn="l">
              <a:spcBef>
                <a:spcPts val="600"/>
              </a:spcBef>
              <a:spcAft>
                <a:spcPts val="0"/>
              </a:spcAft>
              <a:buSzPts val="1800"/>
              <a:buNone/>
              <a:defRPr sz="1800">
                <a:solidFill>
                  <a:srgbClr val="8DA1BE"/>
                </a:solidFill>
              </a:defRPr>
            </a:lvl3pPr>
            <a:lvl4pPr marL="1828800" lvl="3" indent="-228600" algn="l">
              <a:spcBef>
                <a:spcPts val="600"/>
              </a:spcBef>
              <a:spcAft>
                <a:spcPts val="0"/>
              </a:spcAft>
              <a:buSzPts val="1600"/>
              <a:buNone/>
              <a:defRPr sz="1600">
                <a:solidFill>
                  <a:srgbClr val="8DA1BE"/>
                </a:solidFill>
              </a:defRPr>
            </a:lvl4pPr>
            <a:lvl5pPr marL="2286000" lvl="4" indent="-228600" algn="l">
              <a:spcBef>
                <a:spcPts val="600"/>
              </a:spcBef>
              <a:spcAft>
                <a:spcPts val="0"/>
              </a:spcAft>
              <a:buSzPts val="1600"/>
              <a:buNone/>
              <a:defRPr sz="1600">
                <a:solidFill>
                  <a:srgbClr val="8DA1BE"/>
                </a:solidFill>
              </a:defRPr>
            </a:lvl5pPr>
            <a:lvl6pPr marL="2743200" lvl="5" indent="-228600" algn="l">
              <a:spcBef>
                <a:spcPts val="600"/>
              </a:spcBef>
              <a:spcAft>
                <a:spcPts val="0"/>
              </a:spcAft>
              <a:buClr>
                <a:srgbClr val="8DA1BE"/>
              </a:buClr>
              <a:buSzPts val="1600"/>
              <a:buFont typeface="Calibri"/>
              <a:buNone/>
              <a:defRPr sz="1600">
                <a:solidFill>
                  <a:srgbClr val="8DA1BE"/>
                </a:solidFill>
              </a:defRPr>
            </a:lvl6pPr>
            <a:lvl7pPr marL="3200400" lvl="6" indent="-228600" algn="l">
              <a:spcBef>
                <a:spcPts val="0"/>
              </a:spcBef>
              <a:spcAft>
                <a:spcPts val="0"/>
              </a:spcAft>
              <a:buClr>
                <a:srgbClr val="8DA1BE"/>
              </a:buClr>
              <a:buSzPts val="1600"/>
              <a:buFont typeface="Calibri"/>
              <a:buNone/>
              <a:defRPr sz="1600">
                <a:solidFill>
                  <a:srgbClr val="8DA1BE"/>
                </a:solidFill>
              </a:defRPr>
            </a:lvl7pPr>
            <a:lvl8pPr marL="3657600" lvl="7" indent="-228600" algn="l">
              <a:spcBef>
                <a:spcPts val="0"/>
              </a:spcBef>
              <a:spcAft>
                <a:spcPts val="0"/>
              </a:spcAft>
              <a:buClr>
                <a:srgbClr val="8DA1BE"/>
              </a:buClr>
              <a:buSzPts val="1600"/>
              <a:buFont typeface="Calibri"/>
              <a:buNone/>
              <a:defRPr sz="1600">
                <a:solidFill>
                  <a:srgbClr val="8DA1BE"/>
                </a:solidFill>
              </a:defRPr>
            </a:lvl8pPr>
            <a:lvl9pPr marL="4114800" lvl="8" indent="-228600" algn="l">
              <a:spcBef>
                <a:spcPts val="0"/>
              </a:spcBef>
              <a:spcAft>
                <a:spcPts val="0"/>
              </a:spcAft>
              <a:buClr>
                <a:srgbClr val="8DA1BE"/>
              </a:buClr>
              <a:buSzPts val="1600"/>
              <a:buFont typeface="Calibri"/>
              <a:buNone/>
              <a:defRPr sz="1600">
                <a:solidFill>
                  <a:srgbClr val="8DA1BE"/>
                </a:solidFill>
              </a:defRPr>
            </a:lvl9pPr>
          </a:lstStyle>
          <a:p>
            <a:endParaRPr dirty="0"/>
          </a:p>
        </p:txBody>
      </p:sp>
      <p:sp>
        <p:nvSpPr>
          <p:cNvPr id="121" name="Google Shape;121;p50"/>
          <p:cNvSpPr txBox="1">
            <a:spLocks noGrp="1"/>
          </p:cNvSpPr>
          <p:nvPr>
            <p:ph type="title"/>
          </p:nvPr>
        </p:nvSpPr>
        <p:spPr>
          <a:xfrm>
            <a:off x="480152" y="2730500"/>
            <a:ext cx="37870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2" name="Google Shape;122;p50"/>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A black letter on a black background&#10;&#10;AI-generated content may be incorrect.">
            <a:extLst>
              <a:ext uri="{FF2B5EF4-FFF2-40B4-BE49-F238E27FC236}">
                <a16:creationId xmlns:a16="http://schemas.microsoft.com/office/drawing/2014/main" id="{0B8BF83F-5D2E-959F-1494-C048C45581E2}"/>
              </a:ext>
            </a:extLst>
          </p:cNvPr>
          <p:cNvPicPr>
            <a:picLocks noChangeAspect="1"/>
          </p:cNvPicPr>
          <p:nvPr userDrawn="1"/>
        </p:nvPicPr>
        <p:blipFill>
          <a:blip r:embed="rId3"/>
          <a:stretch>
            <a:fillRect/>
          </a:stretch>
        </p:blipFill>
        <p:spPr>
          <a:xfrm>
            <a:off x="304800" y="5844551"/>
            <a:ext cx="2160608" cy="604648"/>
          </a:xfrm>
          <a:prstGeom prst="rect">
            <a:avLst/>
          </a:prstGeom>
        </p:spPr>
      </p:pic>
    </p:spTree>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8_Section Divider_ Alternate">
  <p:cSld name="8_Section Divider_ Alternate">
    <p:spTree>
      <p:nvGrpSpPr>
        <p:cNvPr id="1" name="Shape 124"/>
        <p:cNvGrpSpPr/>
        <p:nvPr/>
      </p:nvGrpSpPr>
      <p:grpSpPr>
        <a:xfrm>
          <a:off x="0" y="0"/>
          <a:ext cx="0" cy="0"/>
          <a:chOff x="0" y="0"/>
          <a:chExt cx="0" cy="0"/>
        </a:xfrm>
      </p:grpSpPr>
      <p:pic>
        <p:nvPicPr>
          <p:cNvPr id="125" name="Google Shape;125;p51"/>
          <p:cNvPicPr preferRelativeResize="0"/>
          <p:nvPr/>
        </p:nvPicPr>
        <p:blipFill rotWithShape="1">
          <a:blip r:embed="rId2">
            <a:alphaModFix/>
          </a:blip>
          <a:srcRect/>
          <a:stretch/>
        </p:blipFill>
        <p:spPr>
          <a:xfrm>
            <a:off x="2597777" y="-4525"/>
            <a:ext cx="9576024" cy="6862525"/>
          </a:xfrm>
          <a:prstGeom prst="rect">
            <a:avLst/>
          </a:prstGeom>
          <a:noFill/>
          <a:ln>
            <a:noFill/>
          </a:ln>
        </p:spPr>
      </p:pic>
      <p:sp>
        <p:nvSpPr>
          <p:cNvPr id="126" name="Google Shape;126;p51"/>
          <p:cNvSpPr/>
          <p:nvPr/>
        </p:nvSpPr>
        <p:spPr>
          <a:xfrm>
            <a:off x="0" y="0"/>
            <a:ext cx="5628640" cy="6858000"/>
          </a:xfrm>
          <a:custGeom>
            <a:avLst/>
            <a:gdLst/>
            <a:ahLst/>
            <a:cxnLst/>
            <a:rect l="l" t="t" r="r" b="b"/>
            <a:pathLst>
              <a:path w="5628640" h="6858000" extrusionOk="0">
                <a:moveTo>
                  <a:pt x="3964238" y="0"/>
                </a:moveTo>
                <a:lnTo>
                  <a:pt x="0" y="0"/>
                </a:lnTo>
                <a:lnTo>
                  <a:pt x="0" y="6858000"/>
                </a:lnTo>
                <a:lnTo>
                  <a:pt x="3964238" y="6858000"/>
                </a:lnTo>
                <a:lnTo>
                  <a:pt x="5628458" y="3429005"/>
                </a:lnTo>
                <a:lnTo>
                  <a:pt x="396423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51"/>
          <p:cNvSpPr/>
          <p:nvPr/>
        </p:nvSpPr>
        <p:spPr>
          <a:xfrm>
            <a:off x="4213349"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2">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51"/>
          <p:cNvSpPr/>
          <p:nvPr/>
        </p:nvSpPr>
        <p:spPr>
          <a:xfrm>
            <a:off x="11037977"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descr="A black letter on a black background&#10;&#10;AI-generated content may be incorrect.">
            <a:extLst>
              <a:ext uri="{FF2B5EF4-FFF2-40B4-BE49-F238E27FC236}">
                <a16:creationId xmlns:a16="http://schemas.microsoft.com/office/drawing/2014/main" id="{C185CF5B-787D-DF6F-EFBD-699A54F6AB57}"/>
              </a:ext>
            </a:extLst>
          </p:cNvPr>
          <p:cNvPicPr>
            <a:picLocks noChangeAspect="1"/>
          </p:cNvPicPr>
          <p:nvPr userDrawn="1"/>
        </p:nvPicPr>
        <p:blipFill>
          <a:blip r:embed="rId3"/>
          <a:stretch>
            <a:fillRect/>
          </a:stretch>
        </p:blipFill>
        <p:spPr>
          <a:xfrm>
            <a:off x="304800" y="5844551"/>
            <a:ext cx="2160608" cy="604648"/>
          </a:xfrm>
          <a:prstGeom prst="rect">
            <a:avLst/>
          </a:prstGeom>
        </p:spPr>
      </p:pic>
      <p:sp>
        <p:nvSpPr>
          <p:cNvPr id="130" name="Google Shape;130;p51"/>
          <p:cNvSpPr txBox="1">
            <a:spLocks noGrp="1"/>
          </p:cNvSpPr>
          <p:nvPr>
            <p:ph type="body" idx="1"/>
          </p:nvPr>
        </p:nvSpPr>
        <p:spPr>
          <a:xfrm>
            <a:off x="480152" y="4639399"/>
            <a:ext cx="4307742" cy="825499"/>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400"/>
              <a:buNone/>
              <a:defRPr sz="2400">
                <a:solidFill>
                  <a:schemeClr val="bg2"/>
                </a:solidFill>
                <a:latin typeface="Calibri"/>
                <a:ea typeface="Calibri"/>
                <a:cs typeface="Calibri"/>
                <a:sym typeface="Calibri"/>
              </a:defRPr>
            </a:lvl1pPr>
            <a:lvl2pPr marL="914400" lvl="1" indent="-228600" algn="l">
              <a:spcBef>
                <a:spcPts val="600"/>
              </a:spcBef>
              <a:spcAft>
                <a:spcPts val="0"/>
              </a:spcAft>
              <a:buSzPts val="2000"/>
              <a:buNone/>
              <a:defRPr sz="2000">
                <a:solidFill>
                  <a:srgbClr val="8DA1BE"/>
                </a:solidFill>
              </a:defRPr>
            </a:lvl2pPr>
            <a:lvl3pPr marL="1371600" lvl="2" indent="-228600" algn="l">
              <a:spcBef>
                <a:spcPts val="600"/>
              </a:spcBef>
              <a:spcAft>
                <a:spcPts val="0"/>
              </a:spcAft>
              <a:buSzPts val="1800"/>
              <a:buNone/>
              <a:defRPr sz="1800">
                <a:solidFill>
                  <a:srgbClr val="8DA1BE"/>
                </a:solidFill>
              </a:defRPr>
            </a:lvl3pPr>
            <a:lvl4pPr marL="1828800" lvl="3" indent="-228600" algn="l">
              <a:spcBef>
                <a:spcPts val="600"/>
              </a:spcBef>
              <a:spcAft>
                <a:spcPts val="0"/>
              </a:spcAft>
              <a:buSzPts val="1600"/>
              <a:buNone/>
              <a:defRPr sz="1600">
                <a:solidFill>
                  <a:srgbClr val="8DA1BE"/>
                </a:solidFill>
              </a:defRPr>
            </a:lvl4pPr>
            <a:lvl5pPr marL="2286000" lvl="4" indent="-228600" algn="l">
              <a:spcBef>
                <a:spcPts val="600"/>
              </a:spcBef>
              <a:spcAft>
                <a:spcPts val="0"/>
              </a:spcAft>
              <a:buSzPts val="1600"/>
              <a:buNone/>
              <a:defRPr sz="1600">
                <a:solidFill>
                  <a:srgbClr val="8DA1BE"/>
                </a:solidFill>
              </a:defRPr>
            </a:lvl5pPr>
            <a:lvl6pPr marL="2743200" lvl="5" indent="-228600" algn="l">
              <a:spcBef>
                <a:spcPts val="600"/>
              </a:spcBef>
              <a:spcAft>
                <a:spcPts val="0"/>
              </a:spcAft>
              <a:buClr>
                <a:srgbClr val="8DA1BE"/>
              </a:buClr>
              <a:buSzPts val="1600"/>
              <a:buFont typeface="Calibri"/>
              <a:buNone/>
              <a:defRPr sz="1600">
                <a:solidFill>
                  <a:srgbClr val="8DA1BE"/>
                </a:solidFill>
              </a:defRPr>
            </a:lvl6pPr>
            <a:lvl7pPr marL="3200400" lvl="6" indent="-228600" algn="l">
              <a:spcBef>
                <a:spcPts val="0"/>
              </a:spcBef>
              <a:spcAft>
                <a:spcPts val="0"/>
              </a:spcAft>
              <a:buClr>
                <a:srgbClr val="8DA1BE"/>
              </a:buClr>
              <a:buSzPts val="1600"/>
              <a:buFont typeface="Calibri"/>
              <a:buNone/>
              <a:defRPr sz="1600">
                <a:solidFill>
                  <a:srgbClr val="8DA1BE"/>
                </a:solidFill>
              </a:defRPr>
            </a:lvl7pPr>
            <a:lvl8pPr marL="3657600" lvl="7" indent="-228600" algn="l">
              <a:spcBef>
                <a:spcPts val="0"/>
              </a:spcBef>
              <a:spcAft>
                <a:spcPts val="0"/>
              </a:spcAft>
              <a:buClr>
                <a:srgbClr val="8DA1BE"/>
              </a:buClr>
              <a:buSzPts val="1600"/>
              <a:buFont typeface="Calibri"/>
              <a:buNone/>
              <a:defRPr sz="1600">
                <a:solidFill>
                  <a:srgbClr val="8DA1BE"/>
                </a:solidFill>
              </a:defRPr>
            </a:lvl8pPr>
            <a:lvl9pPr marL="4114800" lvl="8" indent="-228600" algn="l">
              <a:spcBef>
                <a:spcPts val="0"/>
              </a:spcBef>
              <a:spcAft>
                <a:spcPts val="0"/>
              </a:spcAft>
              <a:buClr>
                <a:srgbClr val="8DA1BE"/>
              </a:buClr>
              <a:buSzPts val="1600"/>
              <a:buFont typeface="Calibri"/>
              <a:buNone/>
              <a:defRPr sz="1600">
                <a:solidFill>
                  <a:srgbClr val="8DA1BE"/>
                </a:solidFill>
              </a:defRPr>
            </a:lvl9pPr>
          </a:lstStyle>
          <a:p>
            <a:endParaRPr dirty="0"/>
          </a:p>
        </p:txBody>
      </p:sp>
      <p:sp>
        <p:nvSpPr>
          <p:cNvPr id="131" name="Google Shape;131;p51"/>
          <p:cNvSpPr txBox="1">
            <a:spLocks noGrp="1"/>
          </p:cNvSpPr>
          <p:nvPr>
            <p:ph type="title"/>
          </p:nvPr>
        </p:nvSpPr>
        <p:spPr>
          <a:xfrm>
            <a:off x="480152" y="2730500"/>
            <a:ext cx="37870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2" name="Google Shape;132;p51"/>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9_Section Divider_ Alternate">
  <p:cSld name="9_Section Divider_ Alternate">
    <p:spTree>
      <p:nvGrpSpPr>
        <p:cNvPr id="1" name="Shape 133"/>
        <p:cNvGrpSpPr/>
        <p:nvPr/>
      </p:nvGrpSpPr>
      <p:grpSpPr>
        <a:xfrm>
          <a:off x="0" y="0"/>
          <a:ext cx="0" cy="0"/>
          <a:chOff x="0" y="0"/>
          <a:chExt cx="0" cy="0"/>
        </a:xfrm>
      </p:grpSpPr>
      <p:pic>
        <p:nvPicPr>
          <p:cNvPr id="134" name="Google Shape;134;p52"/>
          <p:cNvPicPr preferRelativeResize="0"/>
          <p:nvPr/>
        </p:nvPicPr>
        <p:blipFill rotWithShape="1">
          <a:blip r:embed="rId2">
            <a:alphaModFix/>
          </a:blip>
          <a:srcRect/>
          <a:stretch/>
        </p:blipFill>
        <p:spPr>
          <a:xfrm>
            <a:off x="2597777" y="-4525"/>
            <a:ext cx="9576024" cy="6862525"/>
          </a:xfrm>
          <a:prstGeom prst="rect">
            <a:avLst/>
          </a:prstGeom>
          <a:noFill/>
          <a:ln>
            <a:noFill/>
          </a:ln>
        </p:spPr>
      </p:pic>
      <p:sp>
        <p:nvSpPr>
          <p:cNvPr id="135" name="Google Shape;135;p52"/>
          <p:cNvSpPr/>
          <p:nvPr/>
        </p:nvSpPr>
        <p:spPr>
          <a:xfrm>
            <a:off x="0" y="0"/>
            <a:ext cx="5628640" cy="6858000"/>
          </a:xfrm>
          <a:custGeom>
            <a:avLst/>
            <a:gdLst/>
            <a:ahLst/>
            <a:cxnLst/>
            <a:rect l="l" t="t" r="r" b="b"/>
            <a:pathLst>
              <a:path w="5628640" h="6858000" extrusionOk="0">
                <a:moveTo>
                  <a:pt x="3964238" y="0"/>
                </a:moveTo>
                <a:lnTo>
                  <a:pt x="0" y="0"/>
                </a:lnTo>
                <a:lnTo>
                  <a:pt x="0" y="6858000"/>
                </a:lnTo>
                <a:lnTo>
                  <a:pt x="3964238" y="6858000"/>
                </a:lnTo>
                <a:lnTo>
                  <a:pt x="5628458" y="3429005"/>
                </a:lnTo>
                <a:lnTo>
                  <a:pt x="396423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52"/>
          <p:cNvSpPr/>
          <p:nvPr/>
        </p:nvSpPr>
        <p:spPr>
          <a:xfrm>
            <a:off x="4213349"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6">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52"/>
          <p:cNvSpPr/>
          <p:nvPr/>
        </p:nvSpPr>
        <p:spPr>
          <a:xfrm>
            <a:off x="11037977"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52"/>
          <p:cNvSpPr txBox="1">
            <a:spLocks noGrp="1"/>
          </p:cNvSpPr>
          <p:nvPr>
            <p:ph type="body" idx="1"/>
          </p:nvPr>
        </p:nvSpPr>
        <p:spPr>
          <a:xfrm>
            <a:off x="480152" y="4639399"/>
            <a:ext cx="4307742" cy="825499"/>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400"/>
              <a:buNone/>
              <a:defRPr sz="2400">
                <a:solidFill>
                  <a:schemeClr val="bg2"/>
                </a:solidFill>
                <a:latin typeface="Calibri"/>
                <a:ea typeface="Calibri"/>
                <a:cs typeface="Calibri"/>
                <a:sym typeface="Calibri"/>
              </a:defRPr>
            </a:lvl1pPr>
            <a:lvl2pPr marL="914400" lvl="1" indent="-228600" algn="l">
              <a:spcBef>
                <a:spcPts val="600"/>
              </a:spcBef>
              <a:spcAft>
                <a:spcPts val="0"/>
              </a:spcAft>
              <a:buSzPts val="2000"/>
              <a:buNone/>
              <a:defRPr sz="2000">
                <a:solidFill>
                  <a:srgbClr val="8DA1BE"/>
                </a:solidFill>
              </a:defRPr>
            </a:lvl2pPr>
            <a:lvl3pPr marL="1371600" lvl="2" indent="-228600" algn="l">
              <a:spcBef>
                <a:spcPts val="600"/>
              </a:spcBef>
              <a:spcAft>
                <a:spcPts val="0"/>
              </a:spcAft>
              <a:buSzPts val="1800"/>
              <a:buNone/>
              <a:defRPr sz="1800">
                <a:solidFill>
                  <a:srgbClr val="8DA1BE"/>
                </a:solidFill>
              </a:defRPr>
            </a:lvl3pPr>
            <a:lvl4pPr marL="1828800" lvl="3" indent="-228600" algn="l">
              <a:spcBef>
                <a:spcPts val="600"/>
              </a:spcBef>
              <a:spcAft>
                <a:spcPts val="0"/>
              </a:spcAft>
              <a:buSzPts val="1600"/>
              <a:buNone/>
              <a:defRPr sz="1600">
                <a:solidFill>
                  <a:srgbClr val="8DA1BE"/>
                </a:solidFill>
              </a:defRPr>
            </a:lvl4pPr>
            <a:lvl5pPr marL="2286000" lvl="4" indent="-228600" algn="l">
              <a:spcBef>
                <a:spcPts val="600"/>
              </a:spcBef>
              <a:spcAft>
                <a:spcPts val="0"/>
              </a:spcAft>
              <a:buSzPts val="1600"/>
              <a:buNone/>
              <a:defRPr sz="1600">
                <a:solidFill>
                  <a:srgbClr val="8DA1BE"/>
                </a:solidFill>
              </a:defRPr>
            </a:lvl5pPr>
            <a:lvl6pPr marL="2743200" lvl="5" indent="-228600" algn="l">
              <a:spcBef>
                <a:spcPts val="600"/>
              </a:spcBef>
              <a:spcAft>
                <a:spcPts val="0"/>
              </a:spcAft>
              <a:buClr>
                <a:srgbClr val="8DA1BE"/>
              </a:buClr>
              <a:buSzPts val="1600"/>
              <a:buFont typeface="Calibri"/>
              <a:buNone/>
              <a:defRPr sz="1600">
                <a:solidFill>
                  <a:srgbClr val="8DA1BE"/>
                </a:solidFill>
              </a:defRPr>
            </a:lvl6pPr>
            <a:lvl7pPr marL="3200400" lvl="6" indent="-228600" algn="l">
              <a:spcBef>
                <a:spcPts val="0"/>
              </a:spcBef>
              <a:spcAft>
                <a:spcPts val="0"/>
              </a:spcAft>
              <a:buClr>
                <a:srgbClr val="8DA1BE"/>
              </a:buClr>
              <a:buSzPts val="1600"/>
              <a:buFont typeface="Calibri"/>
              <a:buNone/>
              <a:defRPr sz="1600">
                <a:solidFill>
                  <a:srgbClr val="8DA1BE"/>
                </a:solidFill>
              </a:defRPr>
            </a:lvl7pPr>
            <a:lvl8pPr marL="3657600" lvl="7" indent="-228600" algn="l">
              <a:spcBef>
                <a:spcPts val="0"/>
              </a:spcBef>
              <a:spcAft>
                <a:spcPts val="0"/>
              </a:spcAft>
              <a:buClr>
                <a:srgbClr val="8DA1BE"/>
              </a:buClr>
              <a:buSzPts val="1600"/>
              <a:buFont typeface="Calibri"/>
              <a:buNone/>
              <a:defRPr sz="1600">
                <a:solidFill>
                  <a:srgbClr val="8DA1BE"/>
                </a:solidFill>
              </a:defRPr>
            </a:lvl8pPr>
            <a:lvl9pPr marL="4114800" lvl="8" indent="-228600" algn="l">
              <a:spcBef>
                <a:spcPts val="0"/>
              </a:spcBef>
              <a:spcAft>
                <a:spcPts val="0"/>
              </a:spcAft>
              <a:buClr>
                <a:srgbClr val="8DA1BE"/>
              </a:buClr>
              <a:buSzPts val="1600"/>
              <a:buFont typeface="Calibri"/>
              <a:buNone/>
              <a:defRPr sz="1600">
                <a:solidFill>
                  <a:srgbClr val="8DA1BE"/>
                </a:solidFill>
              </a:defRPr>
            </a:lvl9pPr>
          </a:lstStyle>
          <a:p>
            <a:endParaRPr dirty="0"/>
          </a:p>
        </p:txBody>
      </p:sp>
      <p:sp>
        <p:nvSpPr>
          <p:cNvPr id="139" name="Google Shape;139;p52"/>
          <p:cNvSpPr txBox="1">
            <a:spLocks noGrp="1"/>
          </p:cNvSpPr>
          <p:nvPr>
            <p:ph type="title"/>
          </p:nvPr>
        </p:nvSpPr>
        <p:spPr>
          <a:xfrm>
            <a:off x="480152" y="2730500"/>
            <a:ext cx="37870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0" name="Google Shape;140;p52"/>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A black letter on a black background&#10;&#10;AI-generated content may be incorrect.">
            <a:extLst>
              <a:ext uri="{FF2B5EF4-FFF2-40B4-BE49-F238E27FC236}">
                <a16:creationId xmlns:a16="http://schemas.microsoft.com/office/drawing/2014/main" id="{7DB42531-C844-B5F3-417F-31EB55BB05B5}"/>
              </a:ext>
            </a:extLst>
          </p:cNvPr>
          <p:cNvPicPr>
            <a:picLocks noChangeAspect="1"/>
          </p:cNvPicPr>
          <p:nvPr userDrawn="1"/>
        </p:nvPicPr>
        <p:blipFill>
          <a:blip r:embed="rId3"/>
          <a:stretch>
            <a:fillRect/>
          </a:stretch>
        </p:blipFill>
        <p:spPr>
          <a:xfrm>
            <a:off x="304800" y="5844551"/>
            <a:ext cx="2160608" cy="604648"/>
          </a:xfrm>
          <a:prstGeom prst="rect">
            <a:avLst/>
          </a:prstGeom>
        </p:spPr>
      </p:pic>
    </p:spTree>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with Photo">
  <p:cSld name="1_Title and Content with Photo">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53"/>
          <p:cNvSpPr/>
          <p:nvPr/>
        </p:nvSpPr>
        <p:spPr>
          <a:xfrm>
            <a:off x="-11056" y="-16626"/>
            <a:ext cx="6292695" cy="6891560"/>
          </a:xfrm>
          <a:custGeom>
            <a:avLst/>
            <a:gdLst/>
            <a:ahLst/>
            <a:cxnLst/>
            <a:rect l="l" t="t" r="r" b="b"/>
            <a:pathLst>
              <a:path w="6292695" h="6891560" extrusionOk="0">
                <a:moveTo>
                  <a:pt x="4628487" y="16626"/>
                </a:moveTo>
                <a:lnTo>
                  <a:pt x="17242" y="0"/>
                </a:lnTo>
                <a:cubicBezTo>
                  <a:pt x="11495" y="2297187"/>
                  <a:pt x="5747" y="4594373"/>
                  <a:pt x="0" y="6891560"/>
                </a:cubicBezTo>
                <a:lnTo>
                  <a:pt x="4628486" y="6874626"/>
                </a:lnTo>
                <a:lnTo>
                  <a:pt x="6292695" y="3445631"/>
                </a:lnTo>
                <a:lnTo>
                  <a:pt x="4628487" y="16626"/>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53"/>
          <p:cNvSpPr/>
          <p:nvPr/>
        </p:nvSpPr>
        <p:spPr>
          <a:xfrm>
            <a:off x="11040745"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53"/>
          <p:cNvSpPr/>
          <p:nvPr/>
        </p:nvSpPr>
        <p:spPr>
          <a:xfrm>
            <a:off x="4872512"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rgbClr val="569F44">
              <a:alpha val="8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53"/>
          <p:cNvSpPr txBox="1">
            <a:spLocks noGrp="1"/>
          </p:cNvSpPr>
          <p:nvPr>
            <p:ph type="title"/>
          </p:nvPr>
        </p:nvSpPr>
        <p:spPr>
          <a:xfrm>
            <a:off x="479424" y="220533"/>
            <a:ext cx="4955675"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7" name="Google Shape;147;p53"/>
          <p:cNvSpPr txBox="1">
            <a:spLocks noGrp="1"/>
          </p:cNvSpPr>
          <p:nvPr>
            <p:ph type="body" idx="1"/>
          </p:nvPr>
        </p:nvSpPr>
        <p:spPr>
          <a:xfrm>
            <a:off x="479425" y="1527605"/>
            <a:ext cx="4955676" cy="4053092"/>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A4B49A51-A026-2F1C-58C9-198BA90379C3}"/>
              </a:ext>
            </a:extLst>
          </p:cNvPr>
          <p:cNvPicPr>
            <a:picLocks noChangeAspect="1"/>
          </p:cNvPicPr>
          <p:nvPr userDrawn="1"/>
        </p:nvPicPr>
        <p:blipFill>
          <a:blip r:embed="rId3"/>
          <a:stretch>
            <a:fillRect/>
          </a:stretch>
        </p:blipFill>
        <p:spPr>
          <a:xfrm>
            <a:off x="304800" y="5844551"/>
            <a:ext cx="2160608" cy="604648"/>
          </a:xfrm>
          <a:prstGeom prst="rect">
            <a:avLst/>
          </a:prstGeom>
        </p:spPr>
      </p:pic>
      <p:sp>
        <p:nvSpPr>
          <p:cNvPr id="149" name="Google Shape;149;p53"/>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Content 1 NC">
  <p:cSld name="Title and Content 1 NC">
    <p:spTree>
      <p:nvGrpSpPr>
        <p:cNvPr id="1" name="Shape 150"/>
        <p:cNvGrpSpPr/>
        <p:nvPr/>
      </p:nvGrpSpPr>
      <p:grpSpPr>
        <a:xfrm>
          <a:off x="0" y="0"/>
          <a:ext cx="0" cy="0"/>
          <a:chOff x="0" y="0"/>
          <a:chExt cx="0" cy="0"/>
        </a:xfrm>
      </p:grpSpPr>
      <p:sp>
        <p:nvSpPr>
          <p:cNvPr id="151" name="Google Shape;151;p54"/>
          <p:cNvSpPr/>
          <p:nvPr/>
        </p:nvSpPr>
        <p:spPr>
          <a:xfrm>
            <a:off x="11040745"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54"/>
          <p:cNvSpPr txBox="1">
            <a:spLocks noGrp="1"/>
          </p:cNvSpPr>
          <p:nvPr>
            <p:ph type="body" idx="1"/>
          </p:nvPr>
        </p:nvSpPr>
        <p:spPr>
          <a:xfrm>
            <a:off x="479424" y="1527605"/>
            <a:ext cx="10950575" cy="4053092"/>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153" name="Google Shape;153;p54"/>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4" name="Google Shape;154;p54"/>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A black letter on a black background&#10;&#10;AI-generated content may be incorrect.">
            <a:extLst>
              <a:ext uri="{FF2B5EF4-FFF2-40B4-BE49-F238E27FC236}">
                <a16:creationId xmlns:a16="http://schemas.microsoft.com/office/drawing/2014/main" id="{6215D095-19B4-CCD4-7745-5F446E898247}"/>
              </a:ext>
            </a:extLst>
          </p:cNvPr>
          <p:cNvPicPr>
            <a:picLocks noChangeAspect="1"/>
          </p:cNvPicPr>
          <p:nvPr userDrawn="1"/>
        </p:nvPicPr>
        <p:blipFill>
          <a:blip r:embed="rId2"/>
          <a:stretch>
            <a:fillRect/>
          </a:stretch>
        </p:blipFill>
        <p:spPr>
          <a:xfrm>
            <a:off x="304800" y="5844551"/>
            <a:ext cx="2160608" cy="604648"/>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4"/>
        <p:cNvGrpSpPr/>
        <p:nvPr/>
      </p:nvGrpSpPr>
      <p:grpSpPr>
        <a:xfrm>
          <a:off x="0" y="0"/>
          <a:ext cx="0" cy="0"/>
          <a:chOff x="0" y="0"/>
          <a:chExt cx="0" cy="0"/>
        </a:xfrm>
      </p:grpSpPr>
      <p:sp>
        <p:nvSpPr>
          <p:cNvPr id="25" name="Google Shape;25;p37"/>
          <p:cNvSpPr txBox="1">
            <a:spLocks noGrp="1"/>
          </p:cNvSpPr>
          <p:nvPr>
            <p:ph type="title"/>
          </p:nvPr>
        </p:nvSpPr>
        <p:spPr>
          <a:xfrm>
            <a:off x="480152" y="152400"/>
            <a:ext cx="11407048" cy="85407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bg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37"/>
          <p:cNvSpPr txBox="1">
            <a:spLocks noGrp="1"/>
          </p:cNvSpPr>
          <p:nvPr>
            <p:ph type="sldNum" idx="12"/>
          </p:nvPr>
        </p:nvSpPr>
        <p:spPr>
          <a:xfrm>
            <a:off x="10980260" y="6172200"/>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a:solidFill>
                  <a:schemeClr val="bg2"/>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pic>
        <p:nvPicPr>
          <p:cNvPr id="3" name="Picture 2" descr="A black letter on a black background&#10;&#10;AI-generated content may be incorrect.">
            <a:extLst>
              <a:ext uri="{FF2B5EF4-FFF2-40B4-BE49-F238E27FC236}">
                <a16:creationId xmlns:a16="http://schemas.microsoft.com/office/drawing/2014/main" id="{351AFEB8-EF70-9F46-6D07-3471ECD4AF12}"/>
              </a:ext>
            </a:extLst>
          </p:cNvPr>
          <p:cNvPicPr>
            <a:picLocks noChangeAspect="1"/>
          </p:cNvPicPr>
          <p:nvPr userDrawn="1"/>
        </p:nvPicPr>
        <p:blipFill>
          <a:blip r:embed="rId2"/>
          <a:stretch>
            <a:fillRect/>
          </a:stretch>
        </p:blipFill>
        <p:spPr>
          <a:xfrm>
            <a:off x="304800" y="5844551"/>
            <a:ext cx="2160608" cy="60464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Content 2 NC">
  <p:cSld name="Title and Content 2 NC">
    <p:spTree>
      <p:nvGrpSpPr>
        <p:cNvPr id="1" name="Shape 156"/>
        <p:cNvGrpSpPr/>
        <p:nvPr/>
      </p:nvGrpSpPr>
      <p:grpSpPr>
        <a:xfrm>
          <a:off x="0" y="0"/>
          <a:ext cx="0" cy="0"/>
          <a:chOff x="0" y="0"/>
          <a:chExt cx="0" cy="0"/>
        </a:xfrm>
      </p:grpSpPr>
      <p:sp>
        <p:nvSpPr>
          <p:cNvPr id="157" name="Google Shape;157;p55"/>
          <p:cNvSpPr/>
          <p:nvPr/>
        </p:nvSpPr>
        <p:spPr>
          <a:xfrm>
            <a:off x="11040745"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55"/>
          <p:cNvSpPr txBox="1">
            <a:spLocks noGrp="1"/>
          </p:cNvSpPr>
          <p:nvPr>
            <p:ph type="title"/>
          </p:nvPr>
        </p:nvSpPr>
        <p:spPr>
          <a:xfrm>
            <a:off x="479424" y="220533"/>
            <a:ext cx="10950575"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9" name="Google Shape;159;p55"/>
          <p:cNvSpPr txBox="1">
            <a:spLocks noGrp="1"/>
          </p:cNvSpPr>
          <p:nvPr>
            <p:ph type="body" idx="1"/>
          </p:nvPr>
        </p:nvSpPr>
        <p:spPr>
          <a:xfrm>
            <a:off x="479425" y="1527605"/>
            <a:ext cx="5289550" cy="4053092"/>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160" name="Google Shape;160;p55"/>
          <p:cNvSpPr txBox="1">
            <a:spLocks noGrp="1"/>
          </p:cNvSpPr>
          <p:nvPr>
            <p:ph type="body" idx="2"/>
          </p:nvPr>
        </p:nvSpPr>
        <p:spPr>
          <a:xfrm>
            <a:off x="6096000" y="1527605"/>
            <a:ext cx="5289550" cy="4053092"/>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161" name="Google Shape;161;p55"/>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A black letter on a black background&#10;&#10;AI-generated content may be incorrect.">
            <a:extLst>
              <a:ext uri="{FF2B5EF4-FFF2-40B4-BE49-F238E27FC236}">
                <a16:creationId xmlns:a16="http://schemas.microsoft.com/office/drawing/2014/main" id="{69B9CD76-C420-06F6-8A93-4D8C8238B2EB}"/>
              </a:ext>
            </a:extLst>
          </p:cNvPr>
          <p:cNvPicPr>
            <a:picLocks noChangeAspect="1"/>
          </p:cNvPicPr>
          <p:nvPr userDrawn="1"/>
        </p:nvPicPr>
        <p:blipFill>
          <a:blip r:embed="rId2"/>
          <a:stretch>
            <a:fillRect/>
          </a:stretch>
        </p:blipFill>
        <p:spPr>
          <a:xfrm>
            <a:off x="304800" y="5844551"/>
            <a:ext cx="2160608" cy="604648"/>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Content 2 w labels NC">
  <p:cSld name="Title and Content 2 w labels NC">
    <p:spTree>
      <p:nvGrpSpPr>
        <p:cNvPr id="1" name="Shape 163"/>
        <p:cNvGrpSpPr/>
        <p:nvPr/>
      </p:nvGrpSpPr>
      <p:grpSpPr>
        <a:xfrm>
          <a:off x="0" y="0"/>
          <a:ext cx="0" cy="0"/>
          <a:chOff x="0" y="0"/>
          <a:chExt cx="0" cy="0"/>
        </a:xfrm>
      </p:grpSpPr>
      <p:sp>
        <p:nvSpPr>
          <p:cNvPr id="164" name="Google Shape;164;p56"/>
          <p:cNvSpPr/>
          <p:nvPr/>
        </p:nvSpPr>
        <p:spPr>
          <a:xfrm>
            <a:off x="11040745"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56"/>
          <p:cNvSpPr txBox="1">
            <a:spLocks noGrp="1"/>
          </p:cNvSpPr>
          <p:nvPr>
            <p:ph type="body" idx="1"/>
          </p:nvPr>
        </p:nvSpPr>
        <p:spPr>
          <a:xfrm>
            <a:off x="479424" y="1523511"/>
            <a:ext cx="5289550" cy="32718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400"/>
              <a:buNone/>
              <a:defRPr sz="2400" b="1">
                <a:solidFill>
                  <a:schemeClr val="accent2"/>
                </a:solidFill>
                <a:latin typeface="Calibri"/>
                <a:ea typeface="Calibri"/>
                <a:cs typeface="Calibri"/>
                <a:sym typeface="Calibri"/>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6" name="Google Shape;166;p56"/>
          <p:cNvSpPr txBox="1">
            <a:spLocks noGrp="1"/>
          </p:cNvSpPr>
          <p:nvPr>
            <p:ph type="body" idx="2"/>
          </p:nvPr>
        </p:nvSpPr>
        <p:spPr>
          <a:xfrm>
            <a:off x="6082990" y="1527605"/>
            <a:ext cx="5302560" cy="32718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400"/>
              <a:buNone/>
              <a:defRPr sz="2400" b="1">
                <a:solidFill>
                  <a:schemeClr val="accent2"/>
                </a:solidFill>
                <a:latin typeface="Calibri"/>
                <a:ea typeface="Calibri"/>
                <a:cs typeface="Calibri"/>
                <a:sym typeface="Calibri"/>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7" name="Google Shape;167;p56"/>
          <p:cNvSpPr txBox="1">
            <a:spLocks noGrp="1"/>
          </p:cNvSpPr>
          <p:nvPr>
            <p:ph type="title"/>
          </p:nvPr>
        </p:nvSpPr>
        <p:spPr>
          <a:xfrm>
            <a:off x="479424" y="220533"/>
            <a:ext cx="8825583"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8" name="Google Shape;168;p56"/>
          <p:cNvSpPr txBox="1">
            <a:spLocks noGrp="1"/>
          </p:cNvSpPr>
          <p:nvPr>
            <p:ph type="body" idx="3"/>
          </p:nvPr>
        </p:nvSpPr>
        <p:spPr>
          <a:xfrm>
            <a:off x="6096000" y="1981200"/>
            <a:ext cx="5289550" cy="3581400"/>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169" name="Google Shape;169;p56"/>
          <p:cNvSpPr txBox="1">
            <a:spLocks noGrp="1"/>
          </p:cNvSpPr>
          <p:nvPr>
            <p:ph type="body" idx="4"/>
          </p:nvPr>
        </p:nvSpPr>
        <p:spPr>
          <a:xfrm>
            <a:off x="479424" y="1981200"/>
            <a:ext cx="5289550" cy="3581400"/>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170" name="Google Shape;170;p56"/>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A black letter on a black background&#10;&#10;AI-generated content may be incorrect.">
            <a:extLst>
              <a:ext uri="{FF2B5EF4-FFF2-40B4-BE49-F238E27FC236}">
                <a16:creationId xmlns:a16="http://schemas.microsoft.com/office/drawing/2014/main" id="{D8E4C626-CFB1-F924-F49B-C2552C5B1325}"/>
              </a:ext>
            </a:extLst>
          </p:cNvPr>
          <p:cNvPicPr>
            <a:picLocks noChangeAspect="1"/>
          </p:cNvPicPr>
          <p:nvPr userDrawn="1"/>
        </p:nvPicPr>
        <p:blipFill>
          <a:blip r:embed="rId2"/>
          <a:stretch>
            <a:fillRect/>
          </a:stretch>
        </p:blipFill>
        <p:spPr>
          <a:xfrm>
            <a:off x="304800" y="5844551"/>
            <a:ext cx="2160608" cy="604648"/>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Content 1 chevron NC">
  <p:cSld name="Title and Content 1 chevron NC">
    <p:spTree>
      <p:nvGrpSpPr>
        <p:cNvPr id="1" name="Shape 172"/>
        <p:cNvGrpSpPr/>
        <p:nvPr/>
      </p:nvGrpSpPr>
      <p:grpSpPr>
        <a:xfrm>
          <a:off x="0" y="0"/>
          <a:ext cx="0" cy="0"/>
          <a:chOff x="0" y="0"/>
          <a:chExt cx="0" cy="0"/>
        </a:xfrm>
      </p:grpSpPr>
      <p:sp>
        <p:nvSpPr>
          <p:cNvPr id="173" name="Google Shape;173;p57"/>
          <p:cNvSpPr/>
          <p:nvPr/>
        </p:nvSpPr>
        <p:spPr>
          <a:xfrm>
            <a:off x="9944100" y="0"/>
            <a:ext cx="2245360" cy="6858000"/>
          </a:xfrm>
          <a:custGeom>
            <a:avLst/>
            <a:gdLst/>
            <a:ahLst/>
            <a:cxnLst/>
            <a:rect l="l" t="t" r="r" b="b"/>
            <a:pathLst>
              <a:path w="2245359" h="6858000" extrusionOk="0">
                <a:moveTo>
                  <a:pt x="2244852" y="0"/>
                </a:moveTo>
                <a:lnTo>
                  <a:pt x="0" y="0"/>
                </a:lnTo>
                <a:lnTo>
                  <a:pt x="1665935" y="3429000"/>
                </a:lnTo>
                <a:lnTo>
                  <a:pt x="0" y="6858000"/>
                </a:lnTo>
                <a:lnTo>
                  <a:pt x="2244852" y="6858000"/>
                </a:lnTo>
                <a:lnTo>
                  <a:pt x="2244852"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57"/>
          <p:cNvSpPr/>
          <p:nvPr/>
        </p:nvSpPr>
        <p:spPr>
          <a:xfrm>
            <a:off x="9306242"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57"/>
          <p:cNvSpPr txBox="1">
            <a:spLocks noGrp="1"/>
          </p:cNvSpPr>
          <p:nvPr>
            <p:ph type="title"/>
          </p:nvPr>
        </p:nvSpPr>
        <p:spPr>
          <a:xfrm>
            <a:off x="479425" y="220533"/>
            <a:ext cx="8825582"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6" name="Google Shape;176;p57"/>
          <p:cNvSpPr txBox="1">
            <a:spLocks noGrp="1"/>
          </p:cNvSpPr>
          <p:nvPr>
            <p:ph type="body" idx="1"/>
          </p:nvPr>
        </p:nvSpPr>
        <p:spPr>
          <a:xfrm>
            <a:off x="479425" y="1527605"/>
            <a:ext cx="8835708" cy="4053092"/>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177" name="Google Shape;177;p57"/>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A black letter on a black background&#10;&#10;AI-generated content may be incorrect.">
            <a:extLst>
              <a:ext uri="{FF2B5EF4-FFF2-40B4-BE49-F238E27FC236}">
                <a16:creationId xmlns:a16="http://schemas.microsoft.com/office/drawing/2014/main" id="{ABC94D7C-6D1C-14C2-DFAE-405C7E9D6477}"/>
              </a:ext>
            </a:extLst>
          </p:cNvPr>
          <p:cNvPicPr>
            <a:picLocks noChangeAspect="1"/>
          </p:cNvPicPr>
          <p:nvPr userDrawn="1"/>
        </p:nvPicPr>
        <p:blipFill>
          <a:blip r:embed="rId2"/>
          <a:stretch>
            <a:fillRect/>
          </a:stretch>
        </p:blipFill>
        <p:spPr>
          <a:xfrm>
            <a:off x="304800" y="5844551"/>
            <a:ext cx="2160608" cy="604648"/>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with Photo 4">
  <p:cSld name="Title and Content with Photo 4">
    <p:bg>
      <p:bgPr>
        <a:solidFill>
          <a:schemeClr val="lt1"/>
        </a:solidFill>
        <a:effectLst/>
      </p:bgPr>
    </p:bg>
    <p:spTree>
      <p:nvGrpSpPr>
        <p:cNvPr id="1" name="Shape 179"/>
        <p:cNvGrpSpPr/>
        <p:nvPr/>
      </p:nvGrpSpPr>
      <p:grpSpPr>
        <a:xfrm>
          <a:off x="0" y="0"/>
          <a:ext cx="0" cy="0"/>
          <a:chOff x="0" y="0"/>
          <a:chExt cx="0" cy="0"/>
        </a:xfrm>
      </p:grpSpPr>
      <p:pic>
        <p:nvPicPr>
          <p:cNvPr id="180" name="Google Shape;180;p58"/>
          <p:cNvPicPr preferRelativeResize="0"/>
          <p:nvPr/>
        </p:nvPicPr>
        <p:blipFill rotWithShape="1">
          <a:blip r:embed="rId2">
            <a:alphaModFix/>
          </a:blip>
          <a:srcRect/>
          <a:stretch/>
        </p:blipFill>
        <p:spPr>
          <a:xfrm>
            <a:off x="0" y="0"/>
            <a:ext cx="6396643" cy="6858000"/>
          </a:xfrm>
          <a:prstGeom prst="rect">
            <a:avLst/>
          </a:prstGeom>
          <a:noFill/>
          <a:ln>
            <a:noFill/>
          </a:ln>
        </p:spPr>
      </p:pic>
      <p:sp>
        <p:nvSpPr>
          <p:cNvPr id="181" name="Google Shape;181;p58"/>
          <p:cNvSpPr/>
          <p:nvPr/>
        </p:nvSpPr>
        <p:spPr>
          <a:xfrm>
            <a:off x="1795269" y="0"/>
            <a:ext cx="10393680" cy="6858000"/>
          </a:xfrm>
          <a:custGeom>
            <a:avLst/>
            <a:gdLst/>
            <a:ahLst/>
            <a:cxnLst/>
            <a:rect l="l" t="t" r="r" b="b"/>
            <a:pathLst>
              <a:path w="10393680" h="6858000" extrusionOk="0">
                <a:moveTo>
                  <a:pt x="10393682" y="0"/>
                </a:moveTo>
                <a:lnTo>
                  <a:pt x="0" y="0"/>
                </a:lnTo>
                <a:lnTo>
                  <a:pt x="1665935" y="3429000"/>
                </a:lnTo>
                <a:lnTo>
                  <a:pt x="0" y="6858000"/>
                </a:lnTo>
                <a:lnTo>
                  <a:pt x="10393682" y="6858000"/>
                </a:lnTo>
                <a:lnTo>
                  <a:pt x="1039368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58"/>
          <p:cNvSpPr/>
          <p:nvPr/>
        </p:nvSpPr>
        <p:spPr>
          <a:xfrm>
            <a:off x="7264527" y="2584919"/>
            <a:ext cx="1734185" cy="534670"/>
          </a:xfrm>
          <a:custGeom>
            <a:avLst/>
            <a:gdLst/>
            <a:ahLst/>
            <a:cxnLst/>
            <a:rect l="l" t="t" r="r" b="b"/>
            <a:pathLst>
              <a:path w="1734184" h="534669"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183;p58"/>
          <p:cNvSpPr/>
          <p:nvPr/>
        </p:nvSpPr>
        <p:spPr>
          <a:xfrm>
            <a:off x="8998457" y="2584919"/>
            <a:ext cx="1734185" cy="534670"/>
          </a:xfrm>
          <a:custGeom>
            <a:avLst/>
            <a:gdLst/>
            <a:ahLst/>
            <a:cxnLst/>
            <a:rect l="l" t="t" r="r" b="b"/>
            <a:pathLst>
              <a:path w="1734184" h="534669"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58"/>
          <p:cNvSpPr/>
          <p:nvPr/>
        </p:nvSpPr>
        <p:spPr>
          <a:xfrm>
            <a:off x="7264527" y="3653040"/>
            <a:ext cx="1734185" cy="534670"/>
          </a:xfrm>
          <a:custGeom>
            <a:avLst/>
            <a:gdLst/>
            <a:ahLst/>
            <a:cxnLst/>
            <a:rect l="l" t="t" r="r" b="b"/>
            <a:pathLst>
              <a:path w="1734184" h="534670"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58"/>
          <p:cNvSpPr/>
          <p:nvPr/>
        </p:nvSpPr>
        <p:spPr>
          <a:xfrm>
            <a:off x="8998457" y="3653040"/>
            <a:ext cx="1734185" cy="534670"/>
          </a:xfrm>
          <a:custGeom>
            <a:avLst/>
            <a:gdLst/>
            <a:ahLst/>
            <a:cxnLst/>
            <a:rect l="l" t="t" r="r" b="b"/>
            <a:pathLst>
              <a:path w="1734184" h="534670"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58"/>
          <p:cNvSpPr/>
          <p:nvPr/>
        </p:nvSpPr>
        <p:spPr>
          <a:xfrm>
            <a:off x="11040745"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58"/>
          <p:cNvSpPr/>
          <p:nvPr/>
        </p:nvSpPr>
        <p:spPr>
          <a:xfrm>
            <a:off x="1063743"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58"/>
          <p:cNvSpPr txBox="1">
            <a:spLocks noGrp="1"/>
          </p:cNvSpPr>
          <p:nvPr>
            <p:ph type="title"/>
          </p:nvPr>
        </p:nvSpPr>
        <p:spPr>
          <a:xfrm>
            <a:off x="3887593" y="220533"/>
            <a:ext cx="7542406"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89" name="Google Shape;189;p58"/>
          <p:cNvSpPr txBox="1">
            <a:spLocks noGrp="1"/>
          </p:cNvSpPr>
          <p:nvPr>
            <p:ph type="body" idx="1"/>
          </p:nvPr>
        </p:nvSpPr>
        <p:spPr>
          <a:xfrm>
            <a:off x="3884736" y="1527605"/>
            <a:ext cx="7545263" cy="4053092"/>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DB144DF2-26DC-9D3A-6DBF-8AD039C4E42F}"/>
              </a:ext>
            </a:extLst>
          </p:cNvPr>
          <p:cNvPicPr>
            <a:picLocks noChangeAspect="1"/>
          </p:cNvPicPr>
          <p:nvPr userDrawn="1"/>
        </p:nvPicPr>
        <p:blipFill>
          <a:blip r:embed="rId3"/>
          <a:stretch>
            <a:fillRect/>
          </a:stretch>
        </p:blipFill>
        <p:spPr>
          <a:xfrm>
            <a:off x="8941777" y="5821477"/>
            <a:ext cx="2160608" cy="604648"/>
          </a:xfrm>
          <a:prstGeom prst="rect">
            <a:avLst/>
          </a:prstGeom>
        </p:spPr>
      </p:pic>
      <p:sp>
        <p:nvSpPr>
          <p:cNvPr id="191" name="Google Shape;191;p58"/>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able Example">
  <p:cSld name="Table Example">
    <p:bg>
      <p:bgPr>
        <a:solidFill>
          <a:schemeClr val="lt1"/>
        </a:solidFill>
        <a:effectLst/>
      </p:bgPr>
    </p:bg>
    <p:spTree>
      <p:nvGrpSpPr>
        <p:cNvPr id="1" name="Shape 192"/>
        <p:cNvGrpSpPr/>
        <p:nvPr/>
      </p:nvGrpSpPr>
      <p:grpSpPr>
        <a:xfrm>
          <a:off x="0" y="0"/>
          <a:ext cx="0" cy="0"/>
          <a:chOff x="0" y="0"/>
          <a:chExt cx="0" cy="0"/>
        </a:xfrm>
      </p:grpSpPr>
      <p:sp>
        <p:nvSpPr>
          <p:cNvPr id="193" name="Google Shape;193;p59"/>
          <p:cNvSpPr/>
          <p:nvPr/>
        </p:nvSpPr>
        <p:spPr>
          <a:xfrm>
            <a:off x="1795269" y="0"/>
            <a:ext cx="10393680" cy="6858000"/>
          </a:xfrm>
          <a:custGeom>
            <a:avLst/>
            <a:gdLst/>
            <a:ahLst/>
            <a:cxnLst/>
            <a:rect l="l" t="t" r="r" b="b"/>
            <a:pathLst>
              <a:path w="10393680" h="6858000" extrusionOk="0">
                <a:moveTo>
                  <a:pt x="10393682" y="0"/>
                </a:moveTo>
                <a:lnTo>
                  <a:pt x="0" y="0"/>
                </a:lnTo>
                <a:lnTo>
                  <a:pt x="1665935" y="3429000"/>
                </a:lnTo>
                <a:lnTo>
                  <a:pt x="0" y="6858000"/>
                </a:lnTo>
                <a:lnTo>
                  <a:pt x="10393682" y="6858000"/>
                </a:lnTo>
                <a:lnTo>
                  <a:pt x="1039368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59"/>
          <p:cNvSpPr/>
          <p:nvPr/>
        </p:nvSpPr>
        <p:spPr>
          <a:xfrm>
            <a:off x="7264527" y="2584919"/>
            <a:ext cx="1734185" cy="534670"/>
          </a:xfrm>
          <a:custGeom>
            <a:avLst/>
            <a:gdLst/>
            <a:ahLst/>
            <a:cxnLst/>
            <a:rect l="l" t="t" r="r" b="b"/>
            <a:pathLst>
              <a:path w="1734184" h="534669"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59"/>
          <p:cNvSpPr/>
          <p:nvPr/>
        </p:nvSpPr>
        <p:spPr>
          <a:xfrm>
            <a:off x="8998457" y="2584919"/>
            <a:ext cx="1734185" cy="534670"/>
          </a:xfrm>
          <a:custGeom>
            <a:avLst/>
            <a:gdLst/>
            <a:ahLst/>
            <a:cxnLst/>
            <a:rect l="l" t="t" r="r" b="b"/>
            <a:pathLst>
              <a:path w="1734184" h="534669"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59"/>
          <p:cNvSpPr/>
          <p:nvPr/>
        </p:nvSpPr>
        <p:spPr>
          <a:xfrm>
            <a:off x="7264527" y="3653040"/>
            <a:ext cx="1734185" cy="534670"/>
          </a:xfrm>
          <a:custGeom>
            <a:avLst/>
            <a:gdLst/>
            <a:ahLst/>
            <a:cxnLst/>
            <a:rect l="l" t="t" r="r" b="b"/>
            <a:pathLst>
              <a:path w="1734184" h="534670"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59"/>
          <p:cNvSpPr/>
          <p:nvPr/>
        </p:nvSpPr>
        <p:spPr>
          <a:xfrm>
            <a:off x="8998457" y="3653040"/>
            <a:ext cx="1734185" cy="534670"/>
          </a:xfrm>
          <a:custGeom>
            <a:avLst/>
            <a:gdLst/>
            <a:ahLst/>
            <a:cxnLst/>
            <a:rect l="l" t="t" r="r" b="b"/>
            <a:pathLst>
              <a:path w="1734184" h="534670" extrusionOk="0">
                <a:moveTo>
                  <a:pt x="1733930" y="0"/>
                </a:moveTo>
                <a:lnTo>
                  <a:pt x="0" y="0"/>
                </a:lnTo>
                <a:lnTo>
                  <a:pt x="0" y="534060"/>
                </a:lnTo>
                <a:lnTo>
                  <a:pt x="1733930" y="534060"/>
                </a:lnTo>
                <a:lnTo>
                  <a:pt x="173393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59"/>
          <p:cNvSpPr/>
          <p:nvPr/>
        </p:nvSpPr>
        <p:spPr>
          <a:xfrm>
            <a:off x="11040745"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59"/>
          <p:cNvSpPr/>
          <p:nvPr/>
        </p:nvSpPr>
        <p:spPr>
          <a:xfrm>
            <a:off x="1063743"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200" name="Google Shape;200;p59"/>
          <p:cNvGraphicFramePr/>
          <p:nvPr>
            <p:extLst>
              <p:ext uri="{D42A27DB-BD31-4B8C-83A1-F6EECF244321}">
                <p14:modId xmlns:p14="http://schemas.microsoft.com/office/powerpoint/2010/main" val="1080333657"/>
              </p:ext>
            </p:extLst>
          </p:nvPr>
        </p:nvGraphicFramePr>
        <p:xfrm>
          <a:off x="3868855" y="1447800"/>
          <a:ext cx="7561100" cy="4211500"/>
        </p:xfrm>
        <a:graphic>
          <a:graphicData uri="http://schemas.openxmlformats.org/drawingml/2006/table">
            <a:tbl>
              <a:tblPr firstRow="1" bandRow="1">
                <a:noFill/>
                <a:tableStyleId>{AA8FF19F-E8C1-4B86-90AA-D9D4C254BD84}</a:tableStyleId>
              </a:tblPr>
              <a:tblGrid>
                <a:gridCol w="1890275">
                  <a:extLst>
                    <a:ext uri="{9D8B030D-6E8A-4147-A177-3AD203B41FA5}">
                      <a16:colId xmlns:a16="http://schemas.microsoft.com/office/drawing/2014/main" val="20000"/>
                    </a:ext>
                  </a:extLst>
                </a:gridCol>
                <a:gridCol w="1890275">
                  <a:extLst>
                    <a:ext uri="{9D8B030D-6E8A-4147-A177-3AD203B41FA5}">
                      <a16:colId xmlns:a16="http://schemas.microsoft.com/office/drawing/2014/main" val="20001"/>
                    </a:ext>
                  </a:extLst>
                </a:gridCol>
                <a:gridCol w="1890275">
                  <a:extLst>
                    <a:ext uri="{9D8B030D-6E8A-4147-A177-3AD203B41FA5}">
                      <a16:colId xmlns:a16="http://schemas.microsoft.com/office/drawing/2014/main" val="20002"/>
                    </a:ext>
                  </a:extLst>
                </a:gridCol>
                <a:gridCol w="1890275">
                  <a:extLst>
                    <a:ext uri="{9D8B030D-6E8A-4147-A177-3AD203B41FA5}">
                      <a16:colId xmlns:a16="http://schemas.microsoft.com/office/drawing/2014/main" val="20003"/>
                    </a:ext>
                  </a:extLst>
                </a:gridCol>
              </a:tblGrid>
              <a:tr h="421150">
                <a:tc>
                  <a:txBody>
                    <a:bodyPr/>
                    <a:lstStyle/>
                    <a:p>
                      <a:pPr marL="0" marR="0" lvl="0" indent="0" algn="l" rtl="0">
                        <a:spcBef>
                          <a:spcPts val="0"/>
                        </a:spcBef>
                        <a:spcAft>
                          <a:spcPts val="0"/>
                        </a:spcAft>
                        <a:buNone/>
                      </a:pPr>
                      <a:endParaRPr sz="1800">
                        <a:solidFill>
                          <a:schemeClr val="bg1"/>
                        </a:solidFill>
                        <a:latin typeface="Calibri"/>
                        <a:ea typeface="Calibri"/>
                        <a:cs typeface="Calibri"/>
                        <a:sym typeface="Calibri"/>
                      </a:endParaRPr>
                    </a:p>
                  </a:txBody>
                  <a:tcPr marL="91450" marR="91450" marT="45725" marB="45725">
                    <a:lnB w="12700" cap="flat" cmpd="sng">
                      <a:solidFill>
                        <a:srgbClr val="328612"/>
                      </a:solidFill>
                      <a:prstDash val="solid"/>
                      <a:round/>
                      <a:headEnd type="none" w="sm" len="sm"/>
                      <a:tailEnd type="none" w="sm" len="sm"/>
                    </a:lnB>
                    <a:solidFill>
                      <a:schemeClr val="accent2"/>
                    </a:solidFill>
                  </a:tcPr>
                </a:tc>
                <a:tc>
                  <a:txBody>
                    <a:bodyPr/>
                    <a:lstStyle/>
                    <a:p>
                      <a:pPr marL="0" marR="0" lvl="0" indent="0" algn="l" rtl="0">
                        <a:spcBef>
                          <a:spcPts val="0"/>
                        </a:spcBef>
                        <a:spcAft>
                          <a:spcPts val="0"/>
                        </a:spcAft>
                        <a:buNone/>
                      </a:pPr>
                      <a:r>
                        <a:rPr lang="en-US" sz="1800" b="1">
                          <a:solidFill>
                            <a:schemeClr val="bg1"/>
                          </a:solidFill>
                          <a:latin typeface="Calibri"/>
                          <a:ea typeface="Calibri"/>
                          <a:cs typeface="Calibri"/>
                          <a:sym typeface="Calibri"/>
                        </a:rPr>
                        <a:t>Header 1</a:t>
                      </a:r>
                      <a:endParaRPr>
                        <a:solidFill>
                          <a:schemeClr val="bg1"/>
                        </a:solidFill>
                      </a:endParaRPr>
                    </a:p>
                  </a:txBody>
                  <a:tcPr marL="182875" marR="91450" marT="45725" marB="45725" anchor="b">
                    <a:lnB w="12700" cap="flat" cmpd="sng">
                      <a:solidFill>
                        <a:srgbClr val="328612"/>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rgbClr val="386EA4"/>
                        </a:buClr>
                        <a:buSzPts val="1800"/>
                        <a:buFont typeface="Calibri"/>
                        <a:buNone/>
                      </a:pPr>
                      <a:r>
                        <a:rPr lang="en-US" sz="1800" b="1">
                          <a:solidFill>
                            <a:schemeClr val="bg1"/>
                          </a:solidFill>
                          <a:latin typeface="Calibri"/>
                          <a:ea typeface="Calibri"/>
                          <a:cs typeface="Calibri"/>
                          <a:sym typeface="Calibri"/>
                        </a:rPr>
                        <a:t>Header 1</a:t>
                      </a:r>
                      <a:endParaRPr>
                        <a:solidFill>
                          <a:schemeClr val="bg1"/>
                        </a:solidFill>
                      </a:endParaRPr>
                    </a:p>
                  </a:txBody>
                  <a:tcPr marL="182875" marR="91450" marT="45725" marB="45725" anchor="b">
                    <a:lnB w="12700" cap="flat" cmpd="sng">
                      <a:solidFill>
                        <a:srgbClr val="328612"/>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rgbClr val="386EA4"/>
                        </a:buClr>
                        <a:buSzPts val="1800"/>
                        <a:buFont typeface="Calibri"/>
                        <a:buNone/>
                      </a:pPr>
                      <a:r>
                        <a:rPr lang="en-US" sz="1800" b="1" dirty="0">
                          <a:solidFill>
                            <a:schemeClr val="bg1"/>
                          </a:solidFill>
                          <a:latin typeface="Calibri"/>
                          <a:ea typeface="Calibri"/>
                          <a:cs typeface="Calibri"/>
                          <a:sym typeface="Calibri"/>
                        </a:rPr>
                        <a:t>Header 1</a:t>
                      </a:r>
                      <a:endParaRPr dirty="0">
                        <a:solidFill>
                          <a:schemeClr val="bg1"/>
                        </a:solidFill>
                      </a:endParaRPr>
                    </a:p>
                  </a:txBody>
                  <a:tcPr marL="182875" marR="91450" marT="45725" marB="45725" anchor="b">
                    <a:lnB w="12700" cap="flat" cmpd="sng">
                      <a:solidFill>
                        <a:srgbClr val="328612"/>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21150">
                <a:tc>
                  <a:txBody>
                    <a:bodyPr/>
                    <a:lstStyle/>
                    <a:p>
                      <a:pPr marL="0" marR="0" lvl="0" indent="0" algn="l" rtl="0">
                        <a:lnSpc>
                          <a:spcPct val="100000"/>
                        </a:lnSpc>
                        <a:spcBef>
                          <a:spcPts val="0"/>
                        </a:spcBef>
                        <a:spcAft>
                          <a:spcPts val="0"/>
                        </a:spcAft>
                        <a:buClr>
                          <a:srgbClr val="386EA4"/>
                        </a:buClr>
                        <a:buSzPts val="1800"/>
                        <a:buFont typeface="Calibri"/>
                        <a:buNone/>
                      </a:pPr>
                      <a:r>
                        <a:rPr lang="en-US" sz="1800" b="1">
                          <a:solidFill>
                            <a:srgbClr val="386EA4"/>
                          </a:solidFill>
                          <a:latin typeface="Calibri"/>
                          <a:ea typeface="Calibri"/>
                          <a:cs typeface="Calibri"/>
                          <a:sym typeface="Calibri"/>
                        </a:rPr>
                        <a:t>Category A</a:t>
                      </a:r>
                      <a:endParaRPr/>
                    </a:p>
                  </a:txBody>
                  <a:tcPr marL="182875" marR="91450" marT="45725" marB="45725" anchor="ctr">
                    <a:lnR w="9525" cap="flat" cmpd="sng">
                      <a:solidFill>
                        <a:srgbClr val="328612"/>
                      </a:solidFill>
                      <a:prstDash val="solid"/>
                      <a:round/>
                      <a:headEnd type="none" w="sm" len="sm"/>
                      <a:tailEnd type="none" w="sm" len="sm"/>
                    </a:lnR>
                    <a:lnT w="12700" cap="flat" cmpd="sng">
                      <a:solidFill>
                        <a:srgbClr val="328612"/>
                      </a:solidFill>
                      <a:prstDash val="solid"/>
                      <a:round/>
                      <a:headEnd type="none" w="sm" len="sm"/>
                      <a:tailEnd type="none" w="sm" len="sm"/>
                    </a:lnT>
                    <a:solidFill>
                      <a:schemeClr val="accent5">
                        <a:lumMod val="60000"/>
                        <a:lumOff val="40000"/>
                        <a:alpha val="9803"/>
                      </a:schemeClr>
                    </a:solidFill>
                  </a:tcPr>
                </a:tc>
                <a:tc>
                  <a:txBody>
                    <a:bodyPr/>
                    <a:lstStyle/>
                    <a:p>
                      <a:pPr marL="0" marR="0" lvl="0" indent="0" algn="l" rtl="0">
                        <a:lnSpc>
                          <a:spcPct val="100000"/>
                        </a:lnSpc>
                        <a:spcBef>
                          <a:spcPts val="0"/>
                        </a:spcBef>
                        <a:spcAft>
                          <a:spcPts val="0"/>
                        </a:spcAft>
                        <a:buClr>
                          <a:srgbClr val="386EA4"/>
                        </a:buClr>
                        <a:buSzPts val="1800"/>
                        <a:buFont typeface="Calibri"/>
                        <a:buNone/>
                      </a:pPr>
                      <a:r>
                        <a:rPr lang="en-US" sz="1800" b="0">
                          <a:solidFill>
                            <a:srgbClr val="386EA4"/>
                          </a:solidFill>
                          <a:latin typeface="Calibri"/>
                          <a:ea typeface="Calibri"/>
                          <a:cs typeface="Calibri"/>
                          <a:sym typeface="Calibri"/>
                        </a:rPr>
                        <a:t>Text</a:t>
                      </a:r>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lnT w="12700" cap="flat" cmpd="sng">
                      <a:solidFill>
                        <a:srgbClr val="328612"/>
                      </a:solidFill>
                      <a:prstDash val="solid"/>
                      <a:round/>
                      <a:headEnd type="none" w="sm" len="sm"/>
                      <a:tailEnd type="none" w="sm" len="sm"/>
                    </a:lnT>
                    <a:solidFill>
                      <a:schemeClr val="accent5">
                        <a:lumMod val="60000"/>
                        <a:lumOff val="40000"/>
                        <a:alpha val="9803"/>
                      </a:schemeClr>
                    </a:solidFill>
                  </a:tcPr>
                </a:tc>
                <a:tc>
                  <a:txBody>
                    <a:bodyPr/>
                    <a:lstStyle/>
                    <a:p>
                      <a:pPr marL="0" marR="0" lvl="0" indent="0" algn="l" rtl="0">
                        <a:lnSpc>
                          <a:spcPct val="100000"/>
                        </a:lnSpc>
                        <a:spcBef>
                          <a:spcPts val="0"/>
                        </a:spcBef>
                        <a:spcAft>
                          <a:spcPts val="0"/>
                        </a:spcAft>
                        <a:buClr>
                          <a:srgbClr val="386EA4"/>
                        </a:buClr>
                        <a:buSzPts val="1800"/>
                        <a:buFont typeface="Calibri"/>
                        <a:buNone/>
                      </a:pPr>
                      <a:r>
                        <a:rPr lang="en-US" sz="1800" b="0">
                          <a:solidFill>
                            <a:srgbClr val="386EA4"/>
                          </a:solidFill>
                          <a:latin typeface="Calibri"/>
                          <a:ea typeface="Calibri"/>
                          <a:cs typeface="Calibri"/>
                          <a:sym typeface="Calibri"/>
                        </a:rPr>
                        <a:t>Text</a:t>
                      </a:r>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lnT w="12700" cap="flat" cmpd="sng">
                      <a:solidFill>
                        <a:srgbClr val="328612"/>
                      </a:solidFill>
                      <a:prstDash val="solid"/>
                      <a:round/>
                      <a:headEnd type="none" w="sm" len="sm"/>
                      <a:tailEnd type="none" w="sm" len="sm"/>
                    </a:lnT>
                    <a:solidFill>
                      <a:schemeClr val="accent5">
                        <a:lumMod val="60000"/>
                        <a:lumOff val="40000"/>
                        <a:alpha val="9803"/>
                      </a:schemeClr>
                    </a:solidFill>
                  </a:tcPr>
                </a:tc>
                <a:tc>
                  <a:txBody>
                    <a:bodyPr/>
                    <a:lstStyle/>
                    <a:p>
                      <a:pPr marL="0" marR="0" lvl="0" indent="0" algn="l" rtl="0">
                        <a:lnSpc>
                          <a:spcPct val="100000"/>
                        </a:lnSpc>
                        <a:spcBef>
                          <a:spcPts val="0"/>
                        </a:spcBef>
                        <a:spcAft>
                          <a:spcPts val="0"/>
                        </a:spcAft>
                        <a:buClr>
                          <a:srgbClr val="386EA4"/>
                        </a:buClr>
                        <a:buSzPts val="1800"/>
                        <a:buFont typeface="Calibri"/>
                        <a:buNone/>
                      </a:pPr>
                      <a:r>
                        <a:rPr lang="en-US" sz="1800" b="0" dirty="0">
                          <a:solidFill>
                            <a:srgbClr val="386EA4"/>
                          </a:solidFill>
                          <a:latin typeface="Calibri"/>
                          <a:ea typeface="Calibri"/>
                          <a:cs typeface="Calibri"/>
                          <a:sym typeface="Calibri"/>
                        </a:rPr>
                        <a:t>Text</a:t>
                      </a:r>
                      <a:endParaRPr dirty="0"/>
                    </a:p>
                  </a:txBody>
                  <a:tcPr marL="182875" marR="91450" marT="45725" marB="45725" anchor="ctr">
                    <a:lnL w="9525" cap="flat" cmpd="sng">
                      <a:solidFill>
                        <a:srgbClr val="328612"/>
                      </a:solidFill>
                      <a:prstDash val="solid"/>
                      <a:round/>
                      <a:headEnd type="none" w="sm" len="sm"/>
                      <a:tailEnd type="none" w="sm" len="sm"/>
                    </a:lnL>
                    <a:lnT w="12700" cap="flat" cmpd="sng">
                      <a:solidFill>
                        <a:srgbClr val="328612"/>
                      </a:solidFill>
                      <a:prstDash val="solid"/>
                      <a:round/>
                      <a:headEnd type="none" w="sm" len="sm"/>
                      <a:tailEnd type="none" w="sm" len="sm"/>
                    </a:lnT>
                    <a:solidFill>
                      <a:schemeClr val="accent5">
                        <a:lumMod val="60000"/>
                        <a:lumOff val="40000"/>
                        <a:alpha val="9803"/>
                      </a:schemeClr>
                    </a:solidFill>
                  </a:tcPr>
                </a:tc>
                <a:extLst>
                  <a:ext uri="{0D108BD9-81ED-4DB2-BD59-A6C34878D82A}">
                    <a16:rowId xmlns:a16="http://schemas.microsoft.com/office/drawing/2014/main" val="10001"/>
                  </a:ext>
                </a:extLst>
              </a:tr>
              <a:tr h="421150">
                <a:tc>
                  <a:txBody>
                    <a:bodyPr/>
                    <a:lstStyle/>
                    <a:p>
                      <a:pPr marL="0" marR="0" lvl="0" indent="0" algn="l" rtl="0">
                        <a:lnSpc>
                          <a:spcPct val="100000"/>
                        </a:lnSpc>
                        <a:spcBef>
                          <a:spcPts val="0"/>
                        </a:spcBef>
                        <a:spcAft>
                          <a:spcPts val="0"/>
                        </a:spcAft>
                        <a:buClr>
                          <a:srgbClr val="386EA4"/>
                        </a:buClr>
                        <a:buSzPts val="1800"/>
                        <a:buFont typeface="Calibri"/>
                        <a:buNone/>
                      </a:pPr>
                      <a:r>
                        <a:rPr lang="en-US" sz="1800" b="1" dirty="0">
                          <a:solidFill>
                            <a:srgbClr val="386EA4"/>
                          </a:solidFill>
                          <a:latin typeface="Calibri"/>
                          <a:ea typeface="Calibri"/>
                          <a:cs typeface="Calibri"/>
                          <a:sym typeface="Calibri"/>
                        </a:rPr>
                        <a:t>Category B</a:t>
                      </a:r>
                      <a:endParaRPr dirty="0"/>
                    </a:p>
                  </a:txBody>
                  <a:tcPr marL="182875" marR="91450" marT="45725" marB="45725" anchor="ctr">
                    <a:lnR w="9525" cap="flat" cmpd="sng">
                      <a:solidFill>
                        <a:srgbClr val="328612"/>
                      </a:solidFill>
                      <a:prstDash val="solid"/>
                      <a:round/>
                      <a:headEnd type="none" w="sm" len="sm"/>
                      <a:tailEnd type="none" w="sm" len="sm"/>
                    </a:lnR>
                    <a:solidFill>
                      <a:schemeClr val="lt1"/>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solidFill>
                      <a:schemeClr val="lt1"/>
                    </a:solidFill>
                  </a:tcPr>
                </a:tc>
                <a:extLst>
                  <a:ext uri="{0D108BD9-81ED-4DB2-BD59-A6C34878D82A}">
                    <a16:rowId xmlns:a16="http://schemas.microsoft.com/office/drawing/2014/main" val="10002"/>
                  </a:ext>
                </a:extLst>
              </a:tr>
              <a:tr h="421150">
                <a:tc>
                  <a:txBody>
                    <a:bodyPr/>
                    <a:lstStyle/>
                    <a:p>
                      <a:pPr marL="0" marR="0" lvl="0" indent="0" algn="l" rtl="0">
                        <a:spcBef>
                          <a:spcPts val="0"/>
                        </a:spcBef>
                        <a:spcAft>
                          <a:spcPts val="0"/>
                        </a:spcAft>
                        <a:buNone/>
                      </a:pPr>
                      <a:r>
                        <a:rPr lang="en-US" sz="1800" b="1">
                          <a:solidFill>
                            <a:srgbClr val="386EA4"/>
                          </a:solidFill>
                          <a:latin typeface="Calibri"/>
                          <a:ea typeface="Calibri"/>
                          <a:cs typeface="Calibri"/>
                          <a:sym typeface="Calibri"/>
                        </a:rPr>
                        <a:t>Category C</a:t>
                      </a:r>
                      <a:endParaRPr sz="1800">
                        <a:latin typeface="Calibri"/>
                        <a:ea typeface="Calibri"/>
                        <a:cs typeface="Calibri"/>
                        <a:sym typeface="Calibri"/>
                      </a:endParaRPr>
                    </a:p>
                  </a:txBody>
                  <a:tcPr marL="182875" marR="91450" marT="45725" marB="45725" anchor="ctr">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800" b="0" dirty="0">
                          <a:solidFill>
                            <a:srgbClr val="386EA4"/>
                          </a:solidFill>
                          <a:latin typeface="Calibri"/>
                          <a:ea typeface="Calibri"/>
                          <a:cs typeface="Calibri"/>
                          <a:sym typeface="Calibri"/>
                        </a:rPr>
                        <a:t>Text</a:t>
                      </a:r>
                      <a:endParaRPr sz="1800" dirty="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solidFill>
                      <a:schemeClr val="accent5">
                        <a:lumMod val="60000"/>
                        <a:lumOff val="40000"/>
                        <a:alpha val="9803"/>
                      </a:schemeClr>
                    </a:solidFill>
                  </a:tcPr>
                </a:tc>
                <a:extLst>
                  <a:ext uri="{0D108BD9-81ED-4DB2-BD59-A6C34878D82A}">
                    <a16:rowId xmlns:a16="http://schemas.microsoft.com/office/drawing/2014/main" val="10003"/>
                  </a:ext>
                </a:extLst>
              </a:tr>
              <a:tr h="421150">
                <a:tc>
                  <a:txBody>
                    <a:bodyPr/>
                    <a:lstStyle/>
                    <a:p>
                      <a:pPr marL="0" marR="0" lvl="0" indent="0" algn="l" rtl="0">
                        <a:spcBef>
                          <a:spcPts val="0"/>
                        </a:spcBef>
                        <a:spcAft>
                          <a:spcPts val="0"/>
                        </a:spcAft>
                        <a:buNone/>
                      </a:pPr>
                      <a:r>
                        <a:rPr lang="en-US" sz="1800" b="1">
                          <a:solidFill>
                            <a:srgbClr val="386EA4"/>
                          </a:solidFill>
                          <a:latin typeface="Calibri"/>
                          <a:ea typeface="Calibri"/>
                          <a:cs typeface="Calibri"/>
                          <a:sym typeface="Calibri"/>
                        </a:rPr>
                        <a:t>Category D</a:t>
                      </a:r>
                      <a:endParaRPr sz="1800">
                        <a:latin typeface="Calibri"/>
                        <a:ea typeface="Calibri"/>
                        <a:cs typeface="Calibri"/>
                        <a:sym typeface="Calibri"/>
                      </a:endParaRPr>
                    </a:p>
                  </a:txBody>
                  <a:tcPr marL="182875" marR="91450" marT="45725" marB="45725" anchor="ctr">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solidFill>
                      <a:schemeClr val="lt1">
                        <a:alpha val="9803"/>
                      </a:schemeClr>
                    </a:solidFill>
                  </a:tcPr>
                </a:tc>
                <a:extLst>
                  <a:ext uri="{0D108BD9-81ED-4DB2-BD59-A6C34878D82A}">
                    <a16:rowId xmlns:a16="http://schemas.microsoft.com/office/drawing/2014/main" val="10004"/>
                  </a:ext>
                </a:extLst>
              </a:tr>
              <a:tr h="421150">
                <a:tc>
                  <a:txBody>
                    <a:bodyPr/>
                    <a:lstStyle/>
                    <a:p>
                      <a:pPr marL="0" marR="0" lvl="0" indent="0" algn="l" rtl="0">
                        <a:spcBef>
                          <a:spcPts val="0"/>
                        </a:spcBef>
                        <a:spcAft>
                          <a:spcPts val="0"/>
                        </a:spcAft>
                        <a:buNone/>
                      </a:pPr>
                      <a:r>
                        <a:rPr lang="en-US" sz="1800" b="1">
                          <a:solidFill>
                            <a:srgbClr val="386EA4"/>
                          </a:solidFill>
                          <a:latin typeface="Calibri"/>
                          <a:ea typeface="Calibri"/>
                          <a:cs typeface="Calibri"/>
                          <a:sym typeface="Calibri"/>
                        </a:rPr>
                        <a:t>Category E</a:t>
                      </a:r>
                      <a:endParaRPr sz="1800">
                        <a:latin typeface="Calibri"/>
                        <a:ea typeface="Calibri"/>
                        <a:cs typeface="Calibri"/>
                        <a:sym typeface="Calibri"/>
                      </a:endParaRPr>
                    </a:p>
                  </a:txBody>
                  <a:tcPr marL="182875" marR="91450" marT="45725" marB="45725" anchor="ctr">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800" b="0" dirty="0">
                          <a:solidFill>
                            <a:srgbClr val="386EA4"/>
                          </a:solidFill>
                          <a:latin typeface="Calibri"/>
                          <a:ea typeface="Calibri"/>
                          <a:cs typeface="Calibri"/>
                          <a:sym typeface="Calibri"/>
                        </a:rPr>
                        <a:t>Text</a:t>
                      </a:r>
                      <a:endParaRPr sz="1800" dirty="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solidFill>
                      <a:schemeClr val="accent5">
                        <a:lumMod val="60000"/>
                        <a:lumOff val="40000"/>
                        <a:alpha val="9803"/>
                      </a:schemeClr>
                    </a:solidFill>
                  </a:tcPr>
                </a:tc>
                <a:extLst>
                  <a:ext uri="{0D108BD9-81ED-4DB2-BD59-A6C34878D82A}">
                    <a16:rowId xmlns:a16="http://schemas.microsoft.com/office/drawing/2014/main" val="10005"/>
                  </a:ext>
                </a:extLst>
              </a:tr>
              <a:tr h="421150">
                <a:tc>
                  <a:txBody>
                    <a:bodyPr/>
                    <a:lstStyle/>
                    <a:p>
                      <a:pPr marL="0" marR="0" lvl="0" indent="0" algn="l" rtl="0">
                        <a:spcBef>
                          <a:spcPts val="0"/>
                        </a:spcBef>
                        <a:spcAft>
                          <a:spcPts val="0"/>
                        </a:spcAft>
                        <a:buNone/>
                      </a:pPr>
                      <a:r>
                        <a:rPr lang="en-US" sz="1800" b="1">
                          <a:solidFill>
                            <a:srgbClr val="386EA4"/>
                          </a:solidFill>
                          <a:latin typeface="Calibri"/>
                          <a:ea typeface="Calibri"/>
                          <a:cs typeface="Calibri"/>
                          <a:sym typeface="Calibri"/>
                        </a:rPr>
                        <a:t>Category F</a:t>
                      </a:r>
                      <a:endParaRPr sz="1800">
                        <a:latin typeface="Calibri"/>
                        <a:ea typeface="Calibri"/>
                        <a:cs typeface="Calibri"/>
                        <a:sym typeface="Calibri"/>
                      </a:endParaRPr>
                    </a:p>
                  </a:txBody>
                  <a:tcPr marL="182875" marR="91450" marT="45725" marB="45725" anchor="ctr">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solidFill>
                      <a:schemeClr val="lt1">
                        <a:alpha val="9803"/>
                      </a:schemeClr>
                    </a:solidFill>
                  </a:tcPr>
                </a:tc>
                <a:extLst>
                  <a:ext uri="{0D108BD9-81ED-4DB2-BD59-A6C34878D82A}">
                    <a16:rowId xmlns:a16="http://schemas.microsoft.com/office/drawing/2014/main" val="10006"/>
                  </a:ext>
                </a:extLst>
              </a:tr>
              <a:tr h="421150">
                <a:tc>
                  <a:txBody>
                    <a:bodyPr/>
                    <a:lstStyle/>
                    <a:p>
                      <a:pPr marL="0" marR="0" lvl="0" indent="0" algn="l" rtl="0">
                        <a:spcBef>
                          <a:spcPts val="0"/>
                        </a:spcBef>
                        <a:spcAft>
                          <a:spcPts val="0"/>
                        </a:spcAft>
                        <a:buNone/>
                      </a:pPr>
                      <a:r>
                        <a:rPr lang="en-US" sz="1800" b="1">
                          <a:solidFill>
                            <a:srgbClr val="386EA4"/>
                          </a:solidFill>
                          <a:latin typeface="Calibri"/>
                          <a:ea typeface="Calibri"/>
                          <a:cs typeface="Calibri"/>
                          <a:sym typeface="Calibri"/>
                        </a:rPr>
                        <a:t>Category G</a:t>
                      </a:r>
                      <a:endParaRPr sz="1800">
                        <a:latin typeface="Calibri"/>
                        <a:ea typeface="Calibri"/>
                        <a:cs typeface="Calibri"/>
                        <a:sym typeface="Calibri"/>
                      </a:endParaRPr>
                    </a:p>
                  </a:txBody>
                  <a:tcPr marL="182875" marR="91450" marT="45725" marB="45725" anchor="ctr">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60000"/>
                        <a:lumOff val="40000"/>
                        <a:alpha val="9803"/>
                      </a:schemeClr>
                    </a:solidFill>
                  </a:tcPr>
                </a:tc>
                <a:tc>
                  <a:txBody>
                    <a:bodyPr/>
                    <a:lstStyle/>
                    <a:p>
                      <a:pPr marL="0" marR="0" lvl="0" indent="0" algn="l" rtl="0">
                        <a:spcBef>
                          <a:spcPts val="0"/>
                        </a:spcBef>
                        <a:spcAft>
                          <a:spcPts val="0"/>
                        </a:spcAft>
                        <a:buNone/>
                      </a:pPr>
                      <a:r>
                        <a:rPr lang="en-US" sz="1800" b="0" dirty="0">
                          <a:solidFill>
                            <a:srgbClr val="386EA4"/>
                          </a:solidFill>
                          <a:latin typeface="Calibri"/>
                          <a:ea typeface="Calibri"/>
                          <a:cs typeface="Calibri"/>
                          <a:sym typeface="Calibri"/>
                        </a:rPr>
                        <a:t>Text</a:t>
                      </a:r>
                      <a:endParaRPr sz="1800" dirty="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solidFill>
                      <a:schemeClr val="accent5">
                        <a:lumMod val="60000"/>
                        <a:lumOff val="40000"/>
                        <a:alpha val="9803"/>
                      </a:schemeClr>
                    </a:solidFill>
                  </a:tcPr>
                </a:tc>
                <a:extLst>
                  <a:ext uri="{0D108BD9-81ED-4DB2-BD59-A6C34878D82A}">
                    <a16:rowId xmlns:a16="http://schemas.microsoft.com/office/drawing/2014/main" val="10007"/>
                  </a:ext>
                </a:extLst>
              </a:tr>
              <a:tr h="421150">
                <a:tc>
                  <a:txBody>
                    <a:bodyPr/>
                    <a:lstStyle/>
                    <a:p>
                      <a:pPr marL="0" marR="0" lvl="0" indent="0" algn="l" rtl="0">
                        <a:spcBef>
                          <a:spcPts val="0"/>
                        </a:spcBef>
                        <a:spcAft>
                          <a:spcPts val="0"/>
                        </a:spcAft>
                        <a:buNone/>
                      </a:pPr>
                      <a:r>
                        <a:rPr lang="en-US" sz="1800" b="1">
                          <a:solidFill>
                            <a:srgbClr val="386EA4"/>
                          </a:solidFill>
                          <a:latin typeface="Calibri"/>
                          <a:ea typeface="Calibri"/>
                          <a:cs typeface="Calibri"/>
                          <a:sym typeface="Calibri"/>
                        </a:rPr>
                        <a:t>Category H</a:t>
                      </a:r>
                      <a:endParaRPr sz="1800">
                        <a:latin typeface="Calibri"/>
                        <a:ea typeface="Calibri"/>
                        <a:cs typeface="Calibri"/>
                        <a:sym typeface="Calibri"/>
                      </a:endParaRPr>
                    </a:p>
                  </a:txBody>
                  <a:tcPr marL="182875" marR="91450" marT="45725" marB="45725" anchor="ctr">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lt1">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solidFill>
                      <a:schemeClr val="lt1">
                        <a:alpha val="9803"/>
                      </a:schemeClr>
                    </a:solidFill>
                  </a:tcPr>
                </a:tc>
                <a:extLst>
                  <a:ext uri="{0D108BD9-81ED-4DB2-BD59-A6C34878D82A}">
                    <a16:rowId xmlns:a16="http://schemas.microsoft.com/office/drawing/2014/main" val="10008"/>
                  </a:ext>
                </a:extLst>
              </a:tr>
              <a:tr h="421150">
                <a:tc>
                  <a:txBody>
                    <a:bodyPr/>
                    <a:lstStyle/>
                    <a:p>
                      <a:pPr marL="0" marR="0" lvl="0" indent="0" algn="l" rtl="0">
                        <a:spcBef>
                          <a:spcPts val="0"/>
                        </a:spcBef>
                        <a:spcAft>
                          <a:spcPts val="0"/>
                        </a:spcAft>
                        <a:buNone/>
                      </a:pPr>
                      <a:r>
                        <a:rPr lang="en-US" sz="1800" b="1">
                          <a:solidFill>
                            <a:srgbClr val="386EA4"/>
                          </a:solidFill>
                          <a:latin typeface="Calibri"/>
                          <a:ea typeface="Calibri"/>
                          <a:cs typeface="Calibri"/>
                          <a:sym typeface="Calibri"/>
                        </a:rPr>
                        <a:t>Category I</a:t>
                      </a:r>
                      <a:endParaRPr sz="1800">
                        <a:latin typeface="Calibri"/>
                        <a:ea typeface="Calibri"/>
                        <a:cs typeface="Calibri"/>
                        <a:sym typeface="Calibri"/>
                      </a:endParaRPr>
                    </a:p>
                  </a:txBody>
                  <a:tcPr marL="182875" marR="91450" marT="45725" marB="45725" anchor="ctr">
                    <a:lnR w="9525" cap="flat" cmpd="sng">
                      <a:solidFill>
                        <a:srgbClr val="328612"/>
                      </a:solidFill>
                      <a:prstDash val="solid"/>
                      <a:round/>
                      <a:headEnd type="none" w="sm" len="sm"/>
                      <a:tailEnd type="none" w="sm" len="sm"/>
                    </a:lnR>
                    <a:solidFill>
                      <a:schemeClr val="accent5">
                        <a:lumMod val="40000"/>
                        <a:lumOff val="60000"/>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40000"/>
                        <a:lumOff val="60000"/>
                        <a:alpha val="9803"/>
                      </a:schemeClr>
                    </a:solidFill>
                  </a:tcPr>
                </a:tc>
                <a:tc>
                  <a:txBody>
                    <a:bodyPr/>
                    <a:lstStyle/>
                    <a:p>
                      <a:pPr marL="0" marR="0" lvl="0" indent="0" algn="l" rtl="0">
                        <a:spcBef>
                          <a:spcPts val="0"/>
                        </a:spcBef>
                        <a:spcAft>
                          <a:spcPts val="0"/>
                        </a:spcAft>
                        <a:buNone/>
                      </a:pPr>
                      <a:r>
                        <a:rPr lang="en-US" sz="1800" b="0">
                          <a:solidFill>
                            <a:srgbClr val="386EA4"/>
                          </a:solidFill>
                          <a:latin typeface="Calibri"/>
                          <a:ea typeface="Calibri"/>
                          <a:cs typeface="Calibri"/>
                          <a:sym typeface="Calibri"/>
                        </a:rPr>
                        <a:t>Text</a:t>
                      </a:r>
                      <a:endParaRPr sz="180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lnR w="9525" cap="flat" cmpd="sng">
                      <a:solidFill>
                        <a:srgbClr val="328612"/>
                      </a:solidFill>
                      <a:prstDash val="solid"/>
                      <a:round/>
                      <a:headEnd type="none" w="sm" len="sm"/>
                      <a:tailEnd type="none" w="sm" len="sm"/>
                    </a:lnR>
                    <a:solidFill>
                      <a:schemeClr val="accent5">
                        <a:lumMod val="40000"/>
                        <a:lumOff val="60000"/>
                        <a:alpha val="9803"/>
                      </a:schemeClr>
                    </a:solidFill>
                  </a:tcPr>
                </a:tc>
                <a:tc>
                  <a:txBody>
                    <a:bodyPr/>
                    <a:lstStyle/>
                    <a:p>
                      <a:pPr marL="0" marR="0" lvl="0" indent="0" algn="l" rtl="0">
                        <a:spcBef>
                          <a:spcPts val="0"/>
                        </a:spcBef>
                        <a:spcAft>
                          <a:spcPts val="0"/>
                        </a:spcAft>
                        <a:buNone/>
                      </a:pPr>
                      <a:r>
                        <a:rPr lang="en-US" sz="1800" b="0" dirty="0">
                          <a:solidFill>
                            <a:srgbClr val="386EA4"/>
                          </a:solidFill>
                          <a:latin typeface="Calibri"/>
                          <a:ea typeface="Calibri"/>
                          <a:cs typeface="Calibri"/>
                          <a:sym typeface="Calibri"/>
                        </a:rPr>
                        <a:t>Text</a:t>
                      </a:r>
                      <a:endParaRPr sz="1800" dirty="0">
                        <a:latin typeface="Calibri"/>
                        <a:ea typeface="Calibri"/>
                        <a:cs typeface="Calibri"/>
                        <a:sym typeface="Calibri"/>
                      </a:endParaRPr>
                    </a:p>
                  </a:txBody>
                  <a:tcPr marL="182875" marR="91450" marT="45725" marB="45725" anchor="ctr">
                    <a:lnL w="9525" cap="flat" cmpd="sng">
                      <a:solidFill>
                        <a:srgbClr val="328612"/>
                      </a:solidFill>
                      <a:prstDash val="solid"/>
                      <a:round/>
                      <a:headEnd type="none" w="sm" len="sm"/>
                      <a:tailEnd type="none" w="sm" len="sm"/>
                    </a:lnL>
                    <a:solidFill>
                      <a:schemeClr val="accent5">
                        <a:lumMod val="40000"/>
                        <a:lumOff val="60000"/>
                        <a:alpha val="9803"/>
                      </a:schemeClr>
                    </a:solidFill>
                  </a:tcPr>
                </a:tc>
                <a:extLst>
                  <a:ext uri="{0D108BD9-81ED-4DB2-BD59-A6C34878D82A}">
                    <a16:rowId xmlns:a16="http://schemas.microsoft.com/office/drawing/2014/main" val="10009"/>
                  </a:ext>
                </a:extLst>
              </a:tr>
            </a:tbl>
          </a:graphicData>
        </a:graphic>
      </p:graphicFrame>
      <p:sp>
        <p:nvSpPr>
          <p:cNvPr id="201" name="Google Shape;201;p59"/>
          <p:cNvSpPr txBox="1">
            <a:spLocks noGrp="1"/>
          </p:cNvSpPr>
          <p:nvPr>
            <p:ph type="title"/>
          </p:nvPr>
        </p:nvSpPr>
        <p:spPr>
          <a:xfrm>
            <a:off x="3887593" y="220533"/>
            <a:ext cx="7542406"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D0BA1C5E-A1D2-D347-14A9-7F2D4E94CE99}"/>
              </a:ext>
            </a:extLst>
          </p:cNvPr>
          <p:cNvPicPr>
            <a:picLocks noChangeAspect="1"/>
          </p:cNvPicPr>
          <p:nvPr userDrawn="1"/>
        </p:nvPicPr>
        <p:blipFill>
          <a:blip r:embed="rId2"/>
          <a:stretch>
            <a:fillRect/>
          </a:stretch>
        </p:blipFill>
        <p:spPr>
          <a:xfrm>
            <a:off x="8941777" y="5821477"/>
            <a:ext cx="2160608" cy="604648"/>
          </a:xfrm>
          <a:prstGeom prst="rect">
            <a:avLst/>
          </a:prstGeom>
        </p:spPr>
      </p:pic>
      <p:sp>
        <p:nvSpPr>
          <p:cNvPr id="203" name="Google Shape;203;p59"/>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Disclaimer Slide 1">
  <p:cSld name="1_Disclaimer Slide 1">
    <p:spTree>
      <p:nvGrpSpPr>
        <p:cNvPr id="1" name="Shape 204"/>
        <p:cNvGrpSpPr/>
        <p:nvPr/>
      </p:nvGrpSpPr>
      <p:grpSpPr>
        <a:xfrm>
          <a:off x="0" y="0"/>
          <a:ext cx="0" cy="0"/>
          <a:chOff x="0" y="0"/>
          <a:chExt cx="0" cy="0"/>
        </a:xfrm>
      </p:grpSpPr>
      <p:sp>
        <p:nvSpPr>
          <p:cNvPr id="205" name="Google Shape;205;p60"/>
          <p:cNvSpPr/>
          <p:nvPr/>
        </p:nvSpPr>
        <p:spPr>
          <a:xfrm>
            <a:off x="0" y="0"/>
            <a:ext cx="10769600" cy="6858000"/>
          </a:xfrm>
          <a:custGeom>
            <a:avLst/>
            <a:gdLst/>
            <a:ahLst/>
            <a:cxnLst/>
            <a:rect l="l" t="t" r="r" b="b"/>
            <a:pathLst>
              <a:path w="10769600" h="6858000" extrusionOk="0">
                <a:moveTo>
                  <a:pt x="9104894" y="0"/>
                </a:moveTo>
                <a:lnTo>
                  <a:pt x="0" y="0"/>
                </a:lnTo>
                <a:lnTo>
                  <a:pt x="0" y="6858000"/>
                </a:lnTo>
                <a:lnTo>
                  <a:pt x="9104894" y="6858000"/>
                </a:lnTo>
                <a:lnTo>
                  <a:pt x="10769103" y="3429005"/>
                </a:lnTo>
                <a:lnTo>
                  <a:pt x="9104894" y="0"/>
                </a:lnTo>
                <a:close/>
              </a:path>
            </a:pathLst>
          </a:custGeom>
          <a:solidFill>
            <a:schemeClr val="bg2">
              <a:alpha val="91764"/>
            </a:schemeClr>
          </a:solidFill>
          <a:ln w="9525" cap="flat" cmpd="sng">
            <a:solidFill>
              <a:schemeClr val="accent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60"/>
          <p:cNvSpPr/>
          <p:nvPr/>
        </p:nvSpPr>
        <p:spPr>
          <a:xfrm>
            <a:off x="9944100" y="0"/>
            <a:ext cx="2245360" cy="6858000"/>
          </a:xfrm>
          <a:custGeom>
            <a:avLst/>
            <a:gdLst/>
            <a:ahLst/>
            <a:cxnLst/>
            <a:rect l="l" t="t" r="r" b="b"/>
            <a:pathLst>
              <a:path w="2245359" h="6858000" extrusionOk="0">
                <a:moveTo>
                  <a:pt x="2244852" y="0"/>
                </a:moveTo>
                <a:lnTo>
                  <a:pt x="0" y="0"/>
                </a:lnTo>
                <a:lnTo>
                  <a:pt x="1665935" y="3429000"/>
                </a:lnTo>
                <a:lnTo>
                  <a:pt x="0" y="6858000"/>
                </a:lnTo>
                <a:lnTo>
                  <a:pt x="2244852" y="6858000"/>
                </a:lnTo>
                <a:lnTo>
                  <a:pt x="2244852" y="0"/>
                </a:lnTo>
                <a:close/>
              </a:path>
            </a:pathLst>
          </a:custGeom>
          <a:solidFill>
            <a:schemeClr val="lt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60"/>
          <p:cNvSpPr txBox="1">
            <a:spLocks noGrp="1"/>
          </p:cNvSpPr>
          <p:nvPr>
            <p:ph type="body" idx="1"/>
          </p:nvPr>
        </p:nvSpPr>
        <p:spPr>
          <a:xfrm>
            <a:off x="490896" y="1981200"/>
            <a:ext cx="8500704" cy="2895600"/>
          </a:xfrm>
          <a:prstGeom prst="rect">
            <a:avLst/>
          </a:prstGeom>
          <a:noFill/>
          <a:ln>
            <a:noFill/>
          </a:ln>
        </p:spPr>
        <p:txBody>
          <a:bodyPr spcFirstLastPara="1" wrap="square" lIns="0" tIns="0" rIns="0" bIns="0" anchor="t" anchorCtr="0">
            <a:normAutofit/>
          </a:bodyPr>
          <a:lstStyle>
            <a:lvl1pPr marL="457200" lvl="0" indent="-228600" algn="l">
              <a:lnSpc>
                <a:spcPct val="156250"/>
              </a:lnSpc>
              <a:spcBef>
                <a:spcPts val="0"/>
              </a:spcBef>
              <a:spcAft>
                <a:spcPts val="0"/>
              </a:spcAft>
              <a:buClr>
                <a:srgbClr val="59A44F"/>
              </a:buClr>
              <a:buSzPts val="1600"/>
              <a:buFont typeface="Arial"/>
              <a:buNone/>
              <a:defRPr sz="1600" b="0" i="0">
                <a:solidFill>
                  <a:schemeClr val="lt1"/>
                </a:solidFill>
                <a:latin typeface="Calibri"/>
                <a:ea typeface="Calibri"/>
                <a:cs typeface="Calibri"/>
                <a:sym typeface="Calibri"/>
              </a:defRPr>
            </a:lvl1pPr>
            <a:lvl2pPr marL="914400" lvl="1" indent="-38100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2pPr>
            <a:lvl3pPr marL="1371600" lvl="2" indent="-38100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3pPr>
            <a:lvl4pPr marL="1828800" lvl="3" indent="-38100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4pPr>
            <a:lvl5pPr marL="2286000" lvl="4" indent="-38100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5pPr>
            <a:lvl6pPr marL="2743200" lvl="5" indent="-228600" algn="l">
              <a:spcBef>
                <a:spcPts val="12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8" name="Google Shape;208;p60"/>
          <p:cNvSpPr/>
          <p:nvPr/>
        </p:nvSpPr>
        <p:spPr>
          <a:xfrm>
            <a:off x="9315133"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60"/>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bg2"/>
                </a:solidFill>
                <a:latin typeface="Calibri"/>
                <a:ea typeface="Calibri"/>
                <a:cs typeface="Calibri"/>
                <a:sym typeface="Calibri"/>
              </a:defRPr>
            </a:lvl1pPr>
            <a:lvl2pPr marL="0" lvl="1" indent="0" algn="r">
              <a:spcBef>
                <a:spcPts val="0"/>
              </a:spcBef>
              <a:buNone/>
              <a:defRPr sz="1600" b="0" i="0">
                <a:solidFill>
                  <a:srgbClr val="386EA4"/>
                </a:solidFill>
                <a:latin typeface="Calibri"/>
                <a:ea typeface="Calibri"/>
                <a:cs typeface="Calibri"/>
                <a:sym typeface="Calibri"/>
              </a:defRPr>
            </a:lvl2pPr>
            <a:lvl3pPr marL="0" lvl="2" indent="0" algn="r">
              <a:spcBef>
                <a:spcPts val="0"/>
              </a:spcBef>
              <a:buNone/>
              <a:defRPr sz="1600" b="0" i="0">
                <a:solidFill>
                  <a:srgbClr val="386EA4"/>
                </a:solidFill>
                <a:latin typeface="Calibri"/>
                <a:ea typeface="Calibri"/>
                <a:cs typeface="Calibri"/>
                <a:sym typeface="Calibri"/>
              </a:defRPr>
            </a:lvl3pPr>
            <a:lvl4pPr marL="0" lvl="3" indent="0" algn="r">
              <a:spcBef>
                <a:spcPts val="0"/>
              </a:spcBef>
              <a:buNone/>
              <a:defRPr sz="1600" b="0" i="0">
                <a:solidFill>
                  <a:srgbClr val="386EA4"/>
                </a:solidFill>
                <a:latin typeface="Calibri"/>
                <a:ea typeface="Calibri"/>
                <a:cs typeface="Calibri"/>
                <a:sym typeface="Calibri"/>
              </a:defRPr>
            </a:lvl4pPr>
            <a:lvl5pPr marL="0" lvl="4" indent="0" algn="r">
              <a:spcBef>
                <a:spcPts val="0"/>
              </a:spcBef>
              <a:buNone/>
              <a:defRPr sz="1600" b="0" i="0">
                <a:solidFill>
                  <a:srgbClr val="386EA4"/>
                </a:solidFill>
                <a:latin typeface="Calibri"/>
                <a:ea typeface="Calibri"/>
                <a:cs typeface="Calibri"/>
                <a:sym typeface="Calibri"/>
              </a:defRPr>
            </a:lvl5pPr>
            <a:lvl6pPr marL="0" lvl="5" indent="0" algn="r">
              <a:spcBef>
                <a:spcPts val="0"/>
              </a:spcBef>
              <a:buNone/>
              <a:defRPr sz="1600" b="0" i="0">
                <a:solidFill>
                  <a:srgbClr val="386EA4"/>
                </a:solidFill>
                <a:latin typeface="Calibri"/>
                <a:ea typeface="Calibri"/>
                <a:cs typeface="Calibri"/>
                <a:sym typeface="Calibri"/>
              </a:defRPr>
            </a:lvl6pPr>
            <a:lvl7pPr marL="0" lvl="6" indent="0" algn="r">
              <a:spcBef>
                <a:spcPts val="0"/>
              </a:spcBef>
              <a:buNone/>
              <a:defRPr sz="1600" b="0" i="0">
                <a:solidFill>
                  <a:srgbClr val="386EA4"/>
                </a:solidFill>
                <a:latin typeface="Calibri"/>
                <a:ea typeface="Calibri"/>
                <a:cs typeface="Calibri"/>
                <a:sym typeface="Calibri"/>
              </a:defRPr>
            </a:lvl7pPr>
            <a:lvl8pPr marL="0" lvl="7" indent="0" algn="r">
              <a:spcBef>
                <a:spcPts val="0"/>
              </a:spcBef>
              <a:buNone/>
              <a:defRPr sz="1600" b="0" i="0">
                <a:solidFill>
                  <a:srgbClr val="386EA4"/>
                </a:solidFill>
                <a:latin typeface="Calibri"/>
                <a:ea typeface="Calibri"/>
                <a:cs typeface="Calibri"/>
                <a:sym typeface="Calibri"/>
              </a:defRPr>
            </a:lvl8pPr>
            <a:lvl9pPr marL="0" lvl="8" indent="0" algn="r">
              <a:spcBef>
                <a:spcPts val="0"/>
              </a:spcBef>
              <a:buNone/>
              <a:defRPr sz="1600" b="0" i="0">
                <a:solidFill>
                  <a:srgbClr val="386EA4"/>
                </a:solidFill>
                <a:latin typeface="Calibri"/>
                <a:ea typeface="Calibri"/>
                <a:cs typeface="Calibri"/>
                <a:sym typeface="Calibri"/>
              </a:defRPr>
            </a:lvl9pPr>
          </a:lstStyle>
          <a:p>
            <a:fld id="{00000000-1234-1234-1234-123412341234}" type="slidenum">
              <a:rPr lang="en-US" smtClean="0"/>
              <a:pPr/>
              <a:t>‹#›</a:t>
            </a:fld>
            <a:endParaRPr lang="en-US" dirty="0">
              <a:solidFill>
                <a:schemeClr val="bg2"/>
              </a:solidFill>
            </a:endParaRPr>
          </a:p>
        </p:txBody>
      </p:sp>
      <p:pic>
        <p:nvPicPr>
          <p:cNvPr id="2" name="Picture 1" descr="A white letter on a black background&#10;&#10;AI-generated content may be incorrect.">
            <a:extLst>
              <a:ext uri="{FF2B5EF4-FFF2-40B4-BE49-F238E27FC236}">
                <a16:creationId xmlns:a16="http://schemas.microsoft.com/office/drawing/2014/main" id="{D9D6E456-CD52-7574-46CA-204D0C46AC77}"/>
              </a:ext>
            </a:extLst>
          </p:cNvPr>
          <p:cNvPicPr>
            <a:picLocks noChangeAspect="1"/>
          </p:cNvPicPr>
          <p:nvPr userDrawn="1"/>
        </p:nvPicPr>
        <p:blipFill>
          <a:blip r:embed="rId2"/>
          <a:stretch>
            <a:fillRect/>
          </a:stretch>
        </p:blipFill>
        <p:spPr>
          <a:xfrm>
            <a:off x="304800" y="5802956"/>
            <a:ext cx="2528320" cy="716986"/>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1"/>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CN Title and Content One box">
  <p:cSld name="CCN Title and Content One box">
    <p:bg>
      <p:bgPr>
        <a:solidFill>
          <a:schemeClr val="lt1">
            <a:alpha val="9020"/>
          </a:schemeClr>
        </a:solidFill>
        <a:effectLst/>
      </p:bgPr>
    </p:bg>
    <p:spTree>
      <p:nvGrpSpPr>
        <p:cNvPr id="1" name="Shape 212"/>
        <p:cNvGrpSpPr/>
        <p:nvPr/>
      </p:nvGrpSpPr>
      <p:grpSpPr>
        <a:xfrm>
          <a:off x="0" y="0"/>
          <a:ext cx="0" cy="0"/>
          <a:chOff x="0" y="0"/>
          <a:chExt cx="0" cy="0"/>
        </a:xfrm>
      </p:grpSpPr>
      <p:sp>
        <p:nvSpPr>
          <p:cNvPr id="213" name="Google Shape;213;g3a8fc9fdddb_0_90"/>
          <p:cNvSpPr txBox="1">
            <a:spLocks noGrp="1"/>
          </p:cNvSpPr>
          <p:nvPr>
            <p:ph type="title"/>
          </p:nvPr>
        </p:nvSpPr>
        <p:spPr>
          <a:xfrm>
            <a:off x="480153" y="228459"/>
            <a:ext cx="11254500" cy="914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386EA3"/>
              </a:buClr>
              <a:buSzPts val="1400"/>
              <a:buFont typeface="Calibri"/>
              <a:buNone/>
              <a:defRPr sz="3000" b="1" i="0">
                <a:solidFill>
                  <a:schemeClr val="bg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4" name="Google Shape;214;g3a8fc9fdddb_0_90"/>
          <p:cNvSpPr txBox="1">
            <a:spLocks noGrp="1"/>
          </p:cNvSpPr>
          <p:nvPr>
            <p:ph type="body" idx="1"/>
          </p:nvPr>
        </p:nvSpPr>
        <p:spPr>
          <a:xfrm>
            <a:off x="479425" y="1295400"/>
            <a:ext cx="11255400" cy="4495800"/>
          </a:xfrm>
          <a:prstGeom prst="rect">
            <a:avLst/>
          </a:prstGeom>
          <a:noFill/>
          <a:ln>
            <a:noFill/>
          </a:ln>
        </p:spPr>
        <p:txBody>
          <a:bodyPr spcFirstLastPara="1" wrap="square" lIns="0" tIns="0" rIns="0" bIns="0" anchor="t" anchorCtr="0">
            <a:normAutofit/>
          </a:bodyPr>
          <a:lstStyle>
            <a:lvl1pPr marL="457200" lvl="0" indent="-320040" algn="l">
              <a:lnSpc>
                <a:spcPct val="90000"/>
              </a:lnSpc>
              <a:spcBef>
                <a:spcPts val="0"/>
              </a:spcBef>
              <a:spcAft>
                <a:spcPts val="0"/>
              </a:spcAft>
              <a:buClr>
                <a:schemeClr val="dk1"/>
              </a:buClr>
              <a:buSzPts val="1440"/>
              <a:buChar char="●"/>
              <a:defRPr>
                <a:solidFill>
                  <a:schemeClr val="bg2"/>
                </a:solidFill>
              </a:defRPr>
            </a:lvl1pPr>
            <a:lvl2pPr marL="914400" lvl="1" indent="-331469" algn="l">
              <a:lnSpc>
                <a:spcPct val="90000"/>
              </a:lnSpc>
              <a:spcBef>
                <a:spcPts val="600"/>
              </a:spcBef>
              <a:spcAft>
                <a:spcPts val="0"/>
              </a:spcAft>
              <a:buClr>
                <a:schemeClr val="dk1"/>
              </a:buClr>
              <a:buSzPts val="1620"/>
              <a:buChar char="○"/>
              <a:defRPr/>
            </a:lvl2pPr>
            <a:lvl3pPr marL="1371600" lvl="2" indent="-355600" algn="l">
              <a:lnSpc>
                <a:spcPct val="90000"/>
              </a:lnSpc>
              <a:spcBef>
                <a:spcPts val="600"/>
              </a:spcBef>
              <a:spcAft>
                <a:spcPts val="0"/>
              </a:spcAft>
              <a:buClr>
                <a:schemeClr val="dk1"/>
              </a:buClr>
              <a:buSzPts val="20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30200" algn="l">
              <a:lnSpc>
                <a:spcPct val="90000"/>
              </a:lnSpc>
              <a:spcBef>
                <a:spcPts val="600"/>
              </a:spcBef>
              <a:spcAft>
                <a:spcPts val="0"/>
              </a:spcAft>
              <a:buClr>
                <a:schemeClr val="dk1"/>
              </a:buClr>
              <a:buSzPts val="1600"/>
              <a:buChar char="−"/>
              <a:defRPr/>
            </a:lvl5pPr>
            <a:lvl6pPr marL="2743200" lvl="5" indent="-228600" algn="l">
              <a:lnSpc>
                <a:spcPct val="90000"/>
              </a:lnSpc>
              <a:spcBef>
                <a:spcPts val="600"/>
              </a:spcBef>
              <a:spcAft>
                <a:spcPts val="0"/>
              </a:spcAft>
              <a:buClr>
                <a:schemeClr val="dk1"/>
              </a:buClr>
              <a:buSzPts val="1400"/>
              <a:buNone/>
              <a:defRPr/>
            </a:lvl6pPr>
            <a:lvl7pPr marL="3200400" lvl="6" indent="-228600" algn="l">
              <a:lnSpc>
                <a:spcPct val="90000"/>
              </a:lnSpc>
              <a:spcBef>
                <a:spcPts val="0"/>
              </a:spcBef>
              <a:spcAft>
                <a:spcPts val="0"/>
              </a:spcAft>
              <a:buClr>
                <a:schemeClr val="dk1"/>
              </a:buClr>
              <a:buSzPts val="1400"/>
              <a:buNone/>
              <a:defRPr/>
            </a:lvl7pPr>
            <a:lvl8pPr marL="3657600" lvl="7" indent="-228600" algn="l">
              <a:lnSpc>
                <a:spcPct val="90000"/>
              </a:lnSpc>
              <a:spcBef>
                <a:spcPts val="0"/>
              </a:spcBef>
              <a:spcAft>
                <a:spcPts val="0"/>
              </a:spcAft>
              <a:buClr>
                <a:schemeClr val="dk1"/>
              </a:buClr>
              <a:buSzPts val="1400"/>
              <a:buNone/>
              <a:defRPr/>
            </a:lvl8pPr>
            <a:lvl9pPr marL="4114800" lvl="8" indent="-228600" algn="l">
              <a:lnSpc>
                <a:spcPct val="90000"/>
              </a:lnSpc>
              <a:spcBef>
                <a:spcPts val="0"/>
              </a:spcBef>
              <a:spcAft>
                <a:spcPts val="0"/>
              </a:spcAft>
              <a:buClr>
                <a:schemeClr val="dk1"/>
              </a:buClr>
              <a:buSzPts val="1400"/>
              <a:buNone/>
              <a:defRPr/>
            </a:lvl9pPr>
          </a:lstStyle>
          <a:p>
            <a:endParaRPr dirty="0"/>
          </a:p>
        </p:txBody>
      </p:sp>
      <p:sp>
        <p:nvSpPr>
          <p:cNvPr id="215" name="Google Shape;215;g3a8fc9fdddb_0_90"/>
          <p:cNvSpPr txBox="1">
            <a:spLocks noGrp="1"/>
          </p:cNvSpPr>
          <p:nvPr>
            <p:ph type="sldNum" idx="12"/>
          </p:nvPr>
        </p:nvSpPr>
        <p:spPr>
          <a:xfrm>
            <a:off x="11474886" y="6283999"/>
            <a:ext cx="412200" cy="3834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1">
  <p:cSld name="Title Slide_1">
    <p:spTree>
      <p:nvGrpSpPr>
        <p:cNvPr id="1" name="Shape 216"/>
        <p:cNvGrpSpPr/>
        <p:nvPr/>
      </p:nvGrpSpPr>
      <p:grpSpPr>
        <a:xfrm>
          <a:off x="0" y="0"/>
          <a:ext cx="0" cy="0"/>
          <a:chOff x="0" y="0"/>
          <a:chExt cx="0" cy="0"/>
        </a:xfrm>
      </p:grpSpPr>
      <p:sp>
        <p:nvSpPr>
          <p:cNvPr id="217" name="Google Shape;217;g3a8fc9fdddb_0_118"/>
          <p:cNvSpPr txBox="1">
            <a:spLocks noGrp="1"/>
          </p:cNvSpPr>
          <p:nvPr>
            <p:ph type="title"/>
          </p:nvPr>
        </p:nvSpPr>
        <p:spPr>
          <a:xfrm>
            <a:off x="838200" y="1239768"/>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8" name="Google Shape;218;g3a8fc9fdddb_0_118"/>
          <p:cNvSpPr txBox="1">
            <a:spLocks noGrp="1"/>
          </p:cNvSpPr>
          <p:nvPr>
            <p:ph type="body" idx="1"/>
          </p:nvPr>
        </p:nvSpPr>
        <p:spPr>
          <a:xfrm>
            <a:off x="838200" y="2700268"/>
            <a:ext cx="10515600" cy="38162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chemeClr val="bg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2">
  <p:cSld name="Title Slide_2">
    <p:spTree>
      <p:nvGrpSpPr>
        <p:cNvPr id="1" name="Shape 219"/>
        <p:cNvGrpSpPr/>
        <p:nvPr/>
      </p:nvGrpSpPr>
      <p:grpSpPr>
        <a:xfrm>
          <a:off x="0" y="0"/>
          <a:ext cx="0" cy="0"/>
          <a:chOff x="0" y="0"/>
          <a:chExt cx="0" cy="0"/>
        </a:xfrm>
      </p:grpSpPr>
      <p:sp>
        <p:nvSpPr>
          <p:cNvPr id="220" name="Google Shape;220;g3a8fc9fdddb_0_154"/>
          <p:cNvSpPr txBox="1">
            <a:spLocks noGrp="1"/>
          </p:cNvSpPr>
          <p:nvPr>
            <p:ph type="title"/>
          </p:nvPr>
        </p:nvSpPr>
        <p:spPr>
          <a:xfrm>
            <a:off x="838200" y="1239768"/>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1" name="Google Shape;221;g3a8fc9fdddb_0_154"/>
          <p:cNvSpPr txBox="1">
            <a:spLocks noGrp="1"/>
          </p:cNvSpPr>
          <p:nvPr>
            <p:ph type="body" idx="1"/>
          </p:nvPr>
        </p:nvSpPr>
        <p:spPr>
          <a:xfrm>
            <a:off x="838200" y="2700268"/>
            <a:ext cx="10515600" cy="37005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chemeClr val="bg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Title and Content  CCN">
  <p:cSld name="1_Title and Content  CCN">
    <p:spTree>
      <p:nvGrpSpPr>
        <p:cNvPr id="1" name="Shape 28"/>
        <p:cNvGrpSpPr/>
        <p:nvPr/>
      </p:nvGrpSpPr>
      <p:grpSpPr>
        <a:xfrm>
          <a:off x="0" y="0"/>
          <a:ext cx="0" cy="0"/>
          <a:chOff x="0" y="0"/>
          <a:chExt cx="0" cy="0"/>
        </a:xfrm>
      </p:grpSpPr>
      <p:sp>
        <p:nvSpPr>
          <p:cNvPr id="29" name="Google Shape;29;p38"/>
          <p:cNvSpPr/>
          <p:nvPr/>
        </p:nvSpPr>
        <p:spPr>
          <a:xfrm>
            <a:off x="11040745"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38"/>
          <p:cNvSpPr txBox="1">
            <a:spLocks noGrp="1"/>
          </p:cNvSpPr>
          <p:nvPr>
            <p:ph type="body" idx="1"/>
          </p:nvPr>
        </p:nvSpPr>
        <p:spPr>
          <a:xfrm>
            <a:off x="479424" y="1527605"/>
            <a:ext cx="10950575" cy="4053092"/>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31" name="Google Shape;31;p38"/>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D7FB9C46-2866-B2A7-743B-1B2D72E78D6F}"/>
              </a:ext>
            </a:extLst>
          </p:cNvPr>
          <p:cNvPicPr>
            <a:picLocks noChangeAspect="1"/>
          </p:cNvPicPr>
          <p:nvPr userDrawn="1"/>
        </p:nvPicPr>
        <p:blipFill>
          <a:blip r:embed="rId2"/>
          <a:stretch>
            <a:fillRect/>
          </a:stretch>
        </p:blipFill>
        <p:spPr>
          <a:xfrm>
            <a:off x="304800" y="5844551"/>
            <a:ext cx="2160608" cy="604648"/>
          </a:xfrm>
          <a:prstGeom prst="rect">
            <a:avLst/>
          </a:prstGeom>
        </p:spPr>
      </p:pic>
      <p:sp>
        <p:nvSpPr>
          <p:cNvPr id="33" name="Google Shape;33;p38"/>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3_Section Divider_CCN">
  <p:cSld name="3_Section Divider_CCN">
    <p:bg>
      <p:bgPr>
        <a:solidFill>
          <a:schemeClr val="bg2"/>
        </a:solidFill>
        <a:effectLst/>
      </p:bgPr>
    </p:bg>
    <p:spTree>
      <p:nvGrpSpPr>
        <p:cNvPr id="1" name="Shape 34"/>
        <p:cNvGrpSpPr/>
        <p:nvPr/>
      </p:nvGrpSpPr>
      <p:grpSpPr>
        <a:xfrm>
          <a:off x="0" y="0"/>
          <a:ext cx="0" cy="0"/>
          <a:chOff x="0" y="0"/>
          <a:chExt cx="0" cy="0"/>
        </a:xfrm>
      </p:grpSpPr>
      <p:sp>
        <p:nvSpPr>
          <p:cNvPr id="35" name="Google Shape;35;p39"/>
          <p:cNvSpPr/>
          <p:nvPr/>
        </p:nvSpPr>
        <p:spPr>
          <a:xfrm>
            <a:off x="4787894"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4">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36;p39"/>
          <p:cNvSpPr/>
          <p:nvPr/>
        </p:nvSpPr>
        <p:spPr>
          <a:xfrm>
            <a:off x="5516369" y="0"/>
            <a:ext cx="6672580" cy="6858000"/>
          </a:xfrm>
          <a:custGeom>
            <a:avLst/>
            <a:gdLst/>
            <a:ahLst/>
            <a:cxnLst/>
            <a:rect l="l" t="t" r="r" b="b"/>
            <a:pathLst>
              <a:path w="6672580" h="6858000" extrusionOk="0">
                <a:moveTo>
                  <a:pt x="6672582" y="0"/>
                </a:moveTo>
                <a:lnTo>
                  <a:pt x="0" y="0"/>
                </a:lnTo>
                <a:lnTo>
                  <a:pt x="1665935" y="3429000"/>
                </a:lnTo>
                <a:lnTo>
                  <a:pt x="0" y="6858000"/>
                </a:lnTo>
                <a:lnTo>
                  <a:pt x="6672582" y="6858000"/>
                </a:lnTo>
                <a:lnTo>
                  <a:pt x="6672582" y="0"/>
                </a:lnTo>
                <a:close/>
              </a:path>
            </a:pathLst>
          </a:custGeom>
          <a:solidFill>
            <a:schemeClr val="accent5">
              <a:alpha val="91764"/>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37;p39"/>
          <p:cNvSpPr txBox="1">
            <a:spLocks noGrp="1"/>
          </p:cNvSpPr>
          <p:nvPr>
            <p:ph type="body" idx="1"/>
          </p:nvPr>
        </p:nvSpPr>
        <p:spPr>
          <a:xfrm>
            <a:off x="480152" y="4639399"/>
            <a:ext cx="4307742" cy="825499"/>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400"/>
              <a:buNone/>
              <a:defRPr sz="2400">
                <a:solidFill>
                  <a:schemeClr val="lt1"/>
                </a:solidFill>
                <a:latin typeface="Calibri"/>
                <a:ea typeface="Calibri"/>
                <a:cs typeface="Calibri"/>
                <a:sym typeface="Calibri"/>
              </a:defRPr>
            </a:lvl1pPr>
            <a:lvl2pPr marL="914400" lvl="1" indent="-228600" algn="l">
              <a:spcBef>
                <a:spcPts val="600"/>
              </a:spcBef>
              <a:spcAft>
                <a:spcPts val="0"/>
              </a:spcAft>
              <a:buSzPts val="2000"/>
              <a:buNone/>
              <a:defRPr sz="2000">
                <a:solidFill>
                  <a:srgbClr val="8DA1BE"/>
                </a:solidFill>
              </a:defRPr>
            </a:lvl2pPr>
            <a:lvl3pPr marL="1371600" lvl="2" indent="-228600" algn="l">
              <a:spcBef>
                <a:spcPts val="600"/>
              </a:spcBef>
              <a:spcAft>
                <a:spcPts val="0"/>
              </a:spcAft>
              <a:buSzPts val="1800"/>
              <a:buNone/>
              <a:defRPr sz="1800">
                <a:solidFill>
                  <a:srgbClr val="8DA1BE"/>
                </a:solidFill>
              </a:defRPr>
            </a:lvl3pPr>
            <a:lvl4pPr marL="1828800" lvl="3" indent="-228600" algn="l">
              <a:spcBef>
                <a:spcPts val="600"/>
              </a:spcBef>
              <a:spcAft>
                <a:spcPts val="0"/>
              </a:spcAft>
              <a:buSzPts val="1600"/>
              <a:buNone/>
              <a:defRPr sz="1600">
                <a:solidFill>
                  <a:srgbClr val="8DA1BE"/>
                </a:solidFill>
              </a:defRPr>
            </a:lvl4pPr>
            <a:lvl5pPr marL="2286000" lvl="4" indent="-228600" algn="l">
              <a:spcBef>
                <a:spcPts val="600"/>
              </a:spcBef>
              <a:spcAft>
                <a:spcPts val="0"/>
              </a:spcAft>
              <a:buSzPts val="1600"/>
              <a:buNone/>
              <a:defRPr sz="1600">
                <a:solidFill>
                  <a:srgbClr val="8DA1BE"/>
                </a:solidFill>
              </a:defRPr>
            </a:lvl5pPr>
            <a:lvl6pPr marL="2743200" lvl="5" indent="-228600" algn="l">
              <a:spcBef>
                <a:spcPts val="600"/>
              </a:spcBef>
              <a:spcAft>
                <a:spcPts val="0"/>
              </a:spcAft>
              <a:buClr>
                <a:srgbClr val="8DA1BE"/>
              </a:buClr>
              <a:buSzPts val="1600"/>
              <a:buFont typeface="Calibri"/>
              <a:buNone/>
              <a:defRPr sz="1600">
                <a:solidFill>
                  <a:srgbClr val="8DA1BE"/>
                </a:solidFill>
              </a:defRPr>
            </a:lvl6pPr>
            <a:lvl7pPr marL="3200400" lvl="6" indent="-228600" algn="l">
              <a:spcBef>
                <a:spcPts val="0"/>
              </a:spcBef>
              <a:spcAft>
                <a:spcPts val="0"/>
              </a:spcAft>
              <a:buClr>
                <a:srgbClr val="8DA1BE"/>
              </a:buClr>
              <a:buSzPts val="1600"/>
              <a:buFont typeface="Calibri"/>
              <a:buNone/>
              <a:defRPr sz="1600">
                <a:solidFill>
                  <a:srgbClr val="8DA1BE"/>
                </a:solidFill>
              </a:defRPr>
            </a:lvl7pPr>
            <a:lvl8pPr marL="3657600" lvl="7" indent="-228600" algn="l">
              <a:spcBef>
                <a:spcPts val="0"/>
              </a:spcBef>
              <a:spcAft>
                <a:spcPts val="0"/>
              </a:spcAft>
              <a:buClr>
                <a:srgbClr val="8DA1BE"/>
              </a:buClr>
              <a:buSzPts val="1600"/>
              <a:buFont typeface="Calibri"/>
              <a:buNone/>
              <a:defRPr sz="1600">
                <a:solidFill>
                  <a:srgbClr val="8DA1BE"/>
                </a:solidFill>
              </a:defRPr>
            </a:lvl8pPr>
            <a:lvl9pPr marL="4114800" lvl="8" indent="-228600" algn="l">
              <a:spcBef>
                <a:spcPts val="0"/>
              </a:spcBef>
              <a:spcAft>
                <a:spcPts val="0"/>
              </a:spcAft>
              <a:buClr>
                <a:srgbClr val="8DA1BE"/>
              </a:buClr>
              <a:buSzPts val="1600"/>
              <a:buFont typeface="Calibri"/>
              <a:buNone/>
              <a:defRPr sz="1600">
                <a:solidFill>
                  <a:srgbClr val="8DA1BE"/>
                </a:solidFill>
              </a:defRPr>
            </a:lvl9pPr>
          </a:lstStyle>
          <a:p>
            <a:endParaRPr/>
          </a:p>
        </p:txBody>
      </p:sp>
      <p:pic>
        <p:nvPicPr>
          <p:cNvPr id="5" name="Picture 4" descr="A white letter on a black background&#10;&#10;AI-generated content may be incorrect.">
            <a:extLst>
              <a:ext uri="{FF2B5EF4-FFF2-40B4-BE49-F238E27FC236}">
                <a16:creationId xmlns:a16="http://schemas.microsoft.com/office/drawing/2014/main" id="{F9EE22EB-E65C-CFB1-DCFF-EB5DCFCC15BB}"/>
              </a:ext>
            </a:extLst>
          </p:cNvPr>
          <p:cNvPicPr>
            <a:picLocks noChangeAspect="1"/>
          </p:cNvPicPr>
          <p:nvPr userDrawn="1"/>
        </p:nvPicPr>
        <p:blipFill>
          <a:blip r:embed="rId2"/>
          <a:stretch>
            <a:fillRect/>
          </a:stretch>
        </p:blipFill>
        <p:spPr>
          <a:xfrm>
            <a:off x="304800" y="5802956"/>
            <a:ext cx="2528320" cy="716986"/>
          </a:xfrm>
          <a:prstGeom prst="rect">
            <a:avLst/>
          </a:prstGeom>
        </p:spPr>
      </p:pic>
      <p:sp>
        <p:nvSpPr>
          <p:cNvPr id="38" name="Google Shape;38;p39"/>
          <p:cNvSpPr txBox="1">
            <a:spLocks noGrp="1"/>
          </p:cNvSpPr>
          <p:nvPr>
            <p:ph type="title"/>
          </p:nvPr>
        </p:nvSpPr>
        <p:spPr>
          <a:xfrm>
            <a:off x="480152" y="2730500"/>
            <a:ext cx="5158648" cy="1346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9"/>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and Content 2 CCN">
  <p:cSld name="Title and Content 2 CCN">
    <p:spTree>
      <p:nvGrpSpPr>
        <p:cNvPr id="1" name="Shape 41"/>
        <p:cNvGrpSpPr/>
        <p:nvPr/>
      </p:nvGrpSpPr>
      <p:grpSpPr>
        <a:xfrm>
          <a:off x="0" y="0"/>
          <a:ext cx="0" cy="0"/>
          <a:chOff x="0" y="0"/>
          <a:chExt cx="0" cy="0"/>
        </a:xfrm>
      </p:grpSpPr>
      <p:sp>
        <p:nvSpPr>
          <p:cNvPr id="42" name="Google Shape;42;p40"/>
          <p:cNvSpPr/>
          <p:nvPr/>
        </p:nvSpPr>
        <p:spPr>
          <a:xfrm>
            <a:off x="11040745"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40"/>
          <p:cNvSpPr txBox="1">
            <a:spLocks noGrp="1"/>
          </p:cNvSpPr>
          <p:nvPr>
            <p:ph type="title"/>
          </p:nvPr>
        </p:nvSpPr>
        <p:spPr>
          <a:xfrm>
            <a:off x="479424" y="220533"/>
            <a:ext cx="10950575"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40"/>
          <p:cNvSpPr txBox="1">
            <a:spLocks noGrp="1"/>
          </p:cNvSpPr>
          <p:nvPr>
            <p:ph type="body" idx="1"/>
          </p:nvPr>
        </p:nvSpPr>
        <p:spPr>
          <a:xfrm>
            <a:off x="479425" y="1527605"/>
            <a:ext cx="5289550" cy="4053092"/>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45" name="Google Shape;45;p40"/>
          <p:cNvSpPr txBox="1">
            <a:spLocks noGrp="1"/>
          </p:cNvSpPr>
          <p:nvPr>
            <p:ph type="body" idx="2"/>
          </p:nvPr>
        </p:nvSpPr>
        <p:spPr>
          <a:xfrm>
            <a:off x="6096000" y="1527605"/>
            <a:ext cx="5289550" cy="4053092"/>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2B841406-AC0C-A407-6488-B86F5EB15680}"/>
              </a:ext>
            </a:extLst>
          </p:cNvPr>
          <p:cNvPicPr>
            <a:picLocks noChangeAspect="1"/>
          </p:cNvPicPr>
          <p:nvPr userDrawn="1"/>
        </p:nvPicPr>
        <p:blipFill>
          <a:blip r:embed="rId2"/>
          <a:stretch>
            <a:fillRect/>
          </a:stretch>
        </p:blipFill>
        <p:spPr>
          <a:xfrm>
            <a:off x="304800" y="5844551"/>
            <a:ext cx="2160608" cy="604648"/>
          </a:xfrm>
          <a:prstGeom prst="rect">
            <a:avLst/>
          </a:prstGeom>
        </p:spPr>
      </p:pic>
      <p:sp>
        <p:nvSpPr>
          <p:cNvPr id="47" name="Google Shape;47;p40"/>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2 with labels CCN">
  <p:cSld name="Title and Content 2 with labels CCN">
    <p:spTree>
      <p:nvGrpSpPr>
        <p:cNvPr id="1" name="Shape 48"/>
        <p:cNvGrpSpPr/>
        <p:nvPr/>
      </p:nvGrpSpPr>
      <p:grpSpPr>
        <a:xfrm>
          <a:off x="0" y="0"/>
          <a:ext cx="0" cy="0"/>
          <a:chOff x="0" y="0"/>
          <a:chExt cx="0" cy="0"/>
        </a:xfrm>
      </p:grpSpPr>
      <p:sp>
        <p:nvSpPr>
          <p:cNvPr id="49" name="Google Shape;49;p41"/>
          <p:cNvSpPr/>
          <p:nvPr/>
        </p:nvSpPr>
        <p:spPr>
          <a:xfrm>
            <a:off x="11040745" y="4488954"/>
            <a:ext cx="1151255" cy="2369185"/>
          </a:xfrm>
          <a:custGeom>
            <a:avLst/>
            <a:gdLst/>
            <a:ahLst/>
            <a:cxnLst/>
            <a:rect l="l" t="t" r="r" b="b"/>
            <a:pathLst>
              <a:path w="1151254" h="2369184" extrusionOk="0">
                <a:moveTo>
                  <a:pt x="1150975" y="0"/>
                </a:moveTo>
                <a:lnTo>
                  <a:pt x="0" y="2369045"/>
                </a:lnTo>
                <a:lnTo>
                  <a:pt x="1150975" y="2369045"/>
                </a:lnTo>
                <a:lnTo>
                  <a:pt x="1150975" y="0"/>
                </a:lnTo>
                <a:close/>
              </a:path>
            </a:pathLst>
          </a:custGeom>
          <a:solidFill>
            <a:schemeClr val="bg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bg2"/>
              </a:solidFill>
              <a:latin typeface="Calibri"/>
              <a:ea typeface="Calibri"/>
              <a:cs typeface="Calibri"/>
              <a:sym typeface="Calibri"/>
            </a:endParaRPr>
          </a:p>
        </p:txBody>
      </p:sp>
      <p:sp>
        <p:nvSpPr>
          <p:cNvPr id="50" name="Google Shape;50;p41"/>
          <p:cNvSpPr txBox="1">
            <a:spLocks noGrp="1"/>
          </p:cNvSpPr>
          <p:nvPr>
            <p:ph type="body" idx="1"/>
          </p:nvPr>
        </p:nvSpPr>
        <p:spPr>
          <a:xfrm>
            <a:off x="479424" y="1523511"/>
            <a:ext cx="5289550" cy="32718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400"/>
              <a:buNone/>
              <a:defRPr sz="2400" b="1">
                <a:solidFill>
                  <a:schemeClr val="accent2"/>
                </a:solidFill>
                <a:latin typeface="Calibri"/>
                <a:ea typeface="Calibri"/>
                <a:cs typeface="Calibri"/>
                <a:sym typeface="Calibri"/>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51" name="Google Shape;51;p41"/>
          <p:cNvSpPr txBox="1">
            <a:spLocks noGrp="1"/>
          </p:cNvSpPr>
          <p:nvPr>
            <p:ph type="body" idx="2"/>
          </p:nvPr>
        </p:nvSpPr>
        <p:spPr>
          <a:xfrm>
            <a:off x="6082990" y="1527605"/>
            <a:ext cx="5302560" cy="32718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400"/>
              <a:buNone/>
              <a:defRPr sz="2400" b="1">
                <a:solidFill>
                  <a:schemeClr val="accent2"/>
                </a:solidFill>
                <a:latin typeface="Calibri"/>
                <a:ea typeface="Calibri"/>
                <a:cs typeface="Calibri"/>
                <a:sym typeface="Calibri"/>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 name="Google Shape;52;p41"/>
          <p:cNvSpPr txBox="1">
            <a:spLocks noGrp="1"/>
          </p:cNvSpPr>
          <p:nvPr>
            <p:ph type="title"/>
          </p:nvPr>
        </p:nvSpPr>
        <p:spPr>
          <a:xfrm>
            <a:off x="479424" y="220533"/>
            <a:ext cx="8825583" cy="492443"/>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sz="3200" b="1" i="0">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3" name="Google Shape;53;p41"/>
          <p:cNvSpPr txBox="1">
            <a:spLocks noGrp="1"/>
          </p:cNvSpPr>
          <p:nvPr>
            <p:ph type="body" idx="3"/>
          </p:nvPr>
        </p:nvSpPr>
        <p:spPr>
          <a:xfrm>
            <a:off x="6096000" y="1981200"/>
            <a:ext cx="5289550" cy="3581400"/>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54" name="Google Shape;54;p41"/>
          <p:cNvSpPr txBox="1">
            <a:spLocks noGrp="1"/>
          </p:cNvSpPr>
          <p:nvPr>
            <p:ph type="body" idx="4"/>
          </p:nvPr>
        </p:nvSpPr>
        <p:spPr>
          <a:xfrm>
            <a:off x="479424" y="1981200"/>
            <a:ext cx="5289550" cy="3581400"/>
          </a:xfrm>
          <a:prstGeom prst="rect">
            <a:avLst/>
          </a:prstGeom>
          <a:noFill/>
          <a:ln>
            <a:noFill/>
          </a:ln>
        </p:spPr>
        <p:txBody>
          <a:bodyPr spcFirstLastPara="1" wrap="square" lIns="0" tIns="0" rIns="0" bIns="0" anchor="t" anchorCtr="0">
            <a:normAutofit/>
          </a:bodyPr>
          <a:lstStyle>
            <a:lvl1pPr marL="457200" lvl="0" indent="-342900" algn="l">
              <a:spcBef>
                <a:spcPts val="0"/>
              </a:spcBef>
              <a:spcAft>
                <a:spcPts val="0"/>
              </a:spcAft>
              <a:buClr>
                <a:schemeClr val="accent1"/>
              </a:buClr>
              <a:buSzPts val="1800"/>
              <a:buChar char="≫"/>
              <a:defRPr>
                <a:solidFill>
                  <a:schemeClr val="bg2"/>
                </a:solidFill>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pic>
        <p:nvPicPr>
          <p:cNvPr id="2" name="Picture 1" descr="A black letter on a black background&#10;&#10;AI-generated content may be incorrect.">
            <a:extLst>
              <a:ext uri="{FF2B5EF4-FFF2-40B4-BE49-F238E27FC236}">
                <a16:creationId xmlns:a16="http://schemas.microsoft.com/office/drawing/2014/main" id="{7966CFAB-50C1-9276-CE91-9F71C65807A8}"/>
              </a:ext>
            </a:extLst>
          </p:cNvPr>
          <p:cNvPicPr>
            <a:picLocks noChangeAspect="1"/>
          </p:cNvPicPr>
          <p:nvPr userDrawn="1"/>
        </p:nvPicPr>
        <p:blipFill>
          <a:blip r:embed="rId2"/>
          <a:stretch>
            <a:fillRect/>
          </a:stretch>
        </p:blipFill>
        <p:spPr>
          <a:xfrm>
            <a:off x="304800" y="5844551"/>
            <a:ext cx="2160608" cy="604648"/>
          </a:xfrm>
          <a:prstGeom prst="rect">
            <a:avLst/>
          </a:prstGeom>
        </p:spPr>
      </p:pic>
      <p:sp>
        <p:nvSpPr>
          <p:cNvPr id="56" name="Google Shape;56;p41"/>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lt1"/>
                </a:solidFill>
                <a:latin typeface="Calibri"/>
                <a:ea typeface="Calibri"/>
                <a:cs typeface="Calibri"/>
                <a:sym typeface="Calibri"/>
              </a:defRPr>
            </a:lvl1pPr>
            <a:lvl2pPr marL="0" lvl="1" indent="0" algn="r">
              <a:spcBef>
                <a:spcPts val="0"/>
              </a:spcBef>
              <a:buNone/>
              <a:defRPr sz="1600" b="0" i="0">
                <a:solidFill>
                  <a:schemeClr val="lt1"/>
                </a:solidFill>
                <a:latin typeface="Calibri"/>
                <a:ea typeface="Calibri"/>
                <a:cs typeface="Calibri"/>
                <a:sym typeface="Calibri"/>
              </a:defRPr>
            </a:lvl2pPr>
            <a:lvl3pPr marL="0" lvl="2" indent="0" algn="r">
              <a:spcBef>
                <a:spcPts val="0"/>
              </a:spcBef>
              <a:buNone/>
              <a:defRPr sz="1600" b="0" i="0">
                <a:solidFill>
                  <a:schemeClr val="lt1"/>
                </a:solidFill>
                <a:latin typeface="Calibri"/>
                <a:ea typeface="Calibri"/>
                <a:cs typeface="Calibri"/>
                <a:sym typeface="Calibri"/>
              </a:defRPr>
            </a:lvl3pPr>
            <a:lvl4pPr marL="0" lvl="3" indent="0" algn="r">
              <a:spcBef>
                <a:spcPts val="0"/>
              </a:spcBef>
              <a:buNone/>
              <a:defRPr sz="1600" b="0" i="0">
                <a:solidFill>
                  <a:schemeClr val="lt1"/>
                </a:solidFill>
                <a:latin typeface="Calibri"/>
                <a:ea typeface="Calibri"/>
                <a:cs typeface="Calibri"/>
                <a:sym typeface="Calibri"/>
              </a:defRPr>
            </a:lvl4pPr>
            <a:lvl5pPr marL="0" lvl="4" indent="0" algn="r">
              <a:spcBef>
                <a:spcPts val="0"/>
              </a:spcBef>
              <a:buNone/>
              <a:defRPr sz="1600" b="0" i="0">
                <a:solidFill>
                  <a:schemeClr val="lt1"/>
                </a:solidFill>
                <a:latin typeface="Calibri"/>
                <a:ea typeface="Calibri"/>
                <a:cs typeface="Calibri"/>
                <a:sym typeface="Calibri"/>
              </a:defRPr>
            </a:lvl5pPr>
            <a:lvl6pPr marL="0" lvl="5" indent="0" algn="r">
              <a:spcBef>
                <a:spcPts val="0"/>
              </a:spcBef>
              <a:buNone/>
              <a:defRPr sz="1600" b="0" i="0">
                <a:solidFill>
                  <a:schemeClr val="lt1"/>
                </a:solidFill>
                <a:latin typeface="Calibri"/>
                <a:ea typeface="Calibri"/>
                <a:cs typeface="Calibri"/>
                <a:sym typeface="Calibri"/>
              </a:defRPr>
            </a:lvl6pPr>
            <a:lvl7pPr marL="0" lvl="6" indent="0" algn="r">
              <a:spcBef>
                <a:spcPts val="0"/>
              </a:spcBef>
              <a:buNone/>
              <a:defRPr sz="1600" b="0" i="0">
                <a:solidFill>
                  <a:schemeClr val="lt1"/>
                </a:solidFill>
                <a:latin typeface="Calibri"/>
                <a:ea typeface="Calibri"/>
                <a:cs typeface="Calibri"/>
                <a:sym typeface="Calibri"/>
              </a:defRPr>
            </a:lvl7pPr>
            <a:lvl8pPr marL="0" lvl="7" indent="0" algn="r">
              <a:spcBef>
                <a:spcPts val="0"/>
              </a:spcBef>
              <a:buNone/>
              <a:defRPr sz="1600" b="0" i="0">
                <a:solidFill>
                  <a:schemeClr val="lt1"/>
                </a:solidFill>
                <a:latin typeface="Calibri"/>
                <a:ea typeface="Calibri"/>
                <a:cs typeface="Calibri"/>
                <a:sym typeface="Calibri"/>
              </a:defRPr>
            </a:lvl8pPr>
            <a:lvl9pPr marL="0" lvl="8" indent="0" algn="r">
              <a:spcBef>
                <a:spcPts val="0"/>
              </a:spcBef>
              <a:buNone/>
              <a:defRPr sz="16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sclaimer Slide 1">
  <p:cSld name="Disclaimer Slide 1">
    <p:spTree>
      <p:nvGrpSpPr>
        <p:cNvPr id="1" name="Shape 57"/>
        <p:cNvGrpSpPr/>
        <p:nvPr/>
      </p:nvGrpSpPr>
      <p:grpSpPr>
        <a:xfrm>
          <a:off x="0" y="0"/>
          <a:ext cx="0" cy="0"/>
          <a:chOff x="0" y="0"/>
          <a:chExt cx="0" cy="0"/>
        </a:xfrm>
      </p:grpSpPr>
      <p:sp>
        <p:nvSpPr>
          <p:cNvPr id="58" name="Google Shape;58;p42"/>
          <p:cNvSpPr/>
          <p:nvPr/>
        </p:nvSpPr>
        <p:spPr>
          <a:xfrm>
            <a:off x="0" y="0"/>
            <a:ext cx="10769600" cy="6858000"/>
          </a:xfrm>
          <a:custGeom>
            <a:avLst/>
            <a:gdLst/>
            <a:ahLst/>
            <a:cxnLst/>
            <a:rect l="l" t="t" r="r" b="b"/>
            <a:pathLst>
              <a:path w="10769600" h="6858000" extrusionOk="0">
                <a:moveTo>
                  <a:pt x="9104894" y="0"/>
                </a:moveTo>
                <a:lnTo>
                  <a:pt x="0" y="0"/>
                </a:lnTo>
                <a:lnTo>
                  <a:pt x="0" y="6858000"/>
                </a:lnTo>
                <a:lnTo>
                  <a:pt x="9104894" y="6858000"/>
                </a:lnTo>
                <a:lnTo>
                  <a:pt x="10769103" y="3429005"/>
                </a:lnTo>
                <a:lnTo>
                  <a:pt x="9104894" y="0"/>
                </a:lnTo>
                <a:close/>
              </a:path>
            </a:pathLst>
          </a:custGeom>
          <a:solidFill>
            <a:schemeClr val="bg2">
              <a:alpha val="91764"/>
            </a:schemeClr>
          </a:solidFill>
          <a:ln w="9525" cap="flat" cmpd="sng">
            <a:solidFill>
              <a:schemeClr val="accent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42"/>
          <p:cNvSpPr/>
          <p:nvPr/>
        </p:nvSpPr>
        <p:spPr>
          <a:xfrm>
            <a:off x="9944100" y="0"/>
            <a:ext cx="2245360" cy="6858000"/>
          </a:xfrm>
          <a:custGeom>
            <a:avLst/>
            <a:gdLst/>
            <a:ahLst/>
            <a:cxnLst/>
            <a:rect l="l" t="t" r="r" b="b"/>
            <a:pathLst>
              <a:path w="2245359" h="6858000" extrusionOk="0">
                <a:moveTo>
                  <a:pt x="2244852" y="0"/>
                </a:moveTo>
                <a:lnTo>
                  <a:pt x="0" y="0"/>
                </a:lnTo>
                <a:lnTo>
                  <a:pt x="1665935" y="3429000"/>
                </a:lnTo>
                <a:lnTo>
                  <a:pt x="0" y="6858000"/>
                </a:lnTo>
                <a:lnTo>
                  <a:pt x="2244852" y="6858000"/>
                </a:lnTo>
                <a:lnTo>
                  <a:pt x="2244852" y="0"/>
                </a:lnTo>
                <a:close/>
              </a:path>
            </a:pathLst>
          </a:custGeom>
          <a:solidFill>
            <a:schemeClr val="lt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60;p42"/>
          <p:cNvSpPr txBox="1">
            <a:spLocks noGrp="1"/>
          </p:cNvSpPr>
          <p:nvPr>
            <p:ph type="body" idx="1"/>
          </p:nvPr>
        </p:nvSpPr>
        <p:spPr>
          <a:xfrm>
            <a:off x="490896" y="1981200"/>
            <a:ext cx="8500704" cy="2895600"/>
          </a:xfrm>
          <a:prstGeom prst="rect">
            <a:avLst/>
          </a:prstGeom>
          <a:noFill/>
          <a:ln>
            <a:noFill/>
          </a:ln>
        </p:spPr>
        <p:txBody>
          <a:bodyPr spcFirstLastPara="1" wrap="square" lIns="0" tIns="0" rIns="0" bIns="0" anchor="t" anchorCtr="0">
            <a:normAutofit/>
          </a:bodyPr>
          <a:lstStyle>
            <a:lvl1pPr marL="457200" lvl="0" indent="-228600" algn="l">
              <a:lnSpc>
                <a:spcPct val="156250"/>
              </a:lnSpc>
              <a:spcBef>
                <a:spcPts val="0"/>
              </a:spcBef>
              <a:spcAft>
                <a:spcPts val="0"/>
              </a:spcAft>
              <a:buClr>
                <a:srgbClr val="59A44F"/>
              </a:buClr>
              <a:buSzPts val="1600"/>
              <a:buFont typeface="Arial"/>
              <a:buNone/>
              <a:defRPr sz="1600" b="0" i="0">
                <a:solidFill>
                  <a:schemeClr val="lt1"/>
                </a:solidFill>
                <a:latin typeface="Calibri"/>
                <a:ea typeface="Calibri"/>
                <a:cs typeface="Calibri"/>
                <a:sym typeface="Calibri"/>
              </a:defRPr>
            </a:lvl1pPr>
            <a:lvl2pPr marL="914400" lvl="1" indent="-38100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2pPr>
            <a:lvl3pPr marL="1371600" lvl="2" indent="-38100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3pPr>
            <a:lvl4pPr marL="1828800" lvl="3" indent="-38100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4pPr>
            <a:lvl5pPr marL="2286000" lvl="4" indent="-381000" algn="l">
              <a:spcBef>
                <a:spcPts val="1200"/>
              </a:spcBef>
              <a:spcAft>
                <a:spcPts val="0"/>
              </a:spcAft>
              <a:buClr>
                <a:srgbClr val="59A44F"/>
              </a:buClr>
              <a:buSzPts val="2400"/>
              <a:buFont typeface="Arial"/>
              <a:buChar char="〉"/>
              <a:defRPr sz="2400" b="0" i="0">
                <a:solidFill>
                  <a:schemeClr val="lt1"/>
                </a:solidFill>
                <a:latin typeface="Cambria"/>
                <a:ea typeface="Cambria"/>
                <a:cs typeface="Cambria"/>
                <a:sym typeface="Cambria"/>
              </a:defRPr>
            </a:lvl5pPr>
            <a:lvl6pPr marL="2743200" lvl="5" indent="-228600" algn="l">
              <a:spcBef>
                <a:spcPts val="12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1" name="Google Shape;61;p42"/>
          <p:cNvSpPr/>
          <p:nvPr/>
        </p:nvSpPr>
        <p:spPr>
          <a:xfrm>
            <a:off x="9315133"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1">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42"/>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lvl1pPr marL="0" lvl="0" indent="0" algn="r">
              <a:spcBef>
                <a:spcPts val="0"/>
              </a:spcBef>
              <a:buNone/>
              <a:defRPr sz="1600" b="0" i="0">
                <a:solidFill>
                  <a:schemeClr val="bg2"/>
                </a:solidFill>
                <a:latin typeface="Calibri"/>
                <a:ea typeface="Calibri"/>
                <a:cs typeface="Calibri"/>
                <a:sym typeface="Calibri"/>
              </a:defRPr>
            </a:lvl1pPr>
            <a:lvl2pPr marL="0" lvl="1" indent="0" algn="r">
              <a:spcBef>
                <a:spcPts val="0"/>
              </a:spcBef>
              <a:buNone/>
              <a:defRPr sz="1600" b="0" i="0">
                <a:solidFill>
                  <a:srgbClr val="386EA4"/>
                </a:solidFill>
                <a:latin typeface="Calibri"/>
                <a:ea typeface="Calibri"/>
                <a:cs typeface="Calibri"/>
                <a:sym typeface="Calibri"/>
              </a:defRPr>
            </a:lvl2pPr>
            <a:lvl3pPr marL="0" lvl="2" indent="0" algn="r">
              <a:spcBef>
                <a:spcPts val="0"/>
              </a:spcBef>
              <a:buNone/>
              <a:defRPr sz="1600" b="0" i="0">
                <a:solidFill>
                  <a:srgbClr val="386EA4"/>
                </a:solidFill>
                <a:latin typeface="Calibri"/>
                <a:ea typeface="Calibri"/>
                <a:cs typeface="Calibri"/>
                <a:sym typeface="Calibri"/>
              </a:defRPr>
            </a:lvl3pPr>
            <a:lvl4pPr marL="0" lvl="3" indent="0" algn="r">
              <a:spcBef>
                <a:spcPts val="0"/>
              </a:spcBef>
              <a:buNone/>
              <a:defRPr sz="1600" b="0" i="0">
                <a:solidFill>
                  <a:srgbClr val="386EA4"/>
                </a:solidFill>
                <a:latin typeface="Calibri"/>
                <a:ea typeface="Calibri"/>
                <a:cs typeface="Calibri"/>
                <a:sym typeface="Calibri"/>
              </a:defRPr>
            </a:lvl4pPr>
            <a:lvl5pPr marL="0" lvl="4" indent="0" algn="r">
              <a:spcBef>
                <a:spcPts val="0"/>
              </a:spcBef>
              <a:buNone/>
              <a:defRPr sz="1600" b="0" i="0">
                <a:solidFill>
                  <a:srgbClr val="386EA4"/>
                </a:solidFill>
                <a:latin typeface="Calibri"/>
                <a:ea typeface="Calibri"/>
                <a:cs typeface="Calibri"/>
                <a:sym typeface="Calibri"/>
              </a:defRPr>
            </a:lvl5pPr>
            <a:lvl6pPr marL="0" lvl="5" indent="0" algn="r">
              <a:spcBef>
                <a:spcPts val="0"/>
              </a:spcBef>
              <a:buNone/>
              <a:defRPr sz="1600" b="0" i="0">
                <a:solidFill>
                  <a:srgbClr val="386EA4"/>
                </a:solidFill>
                <a:latin typeface="Calibri"/>
                <a:ea typeface="Calibri"/>
                <a:cs typeface="Calibri"/>
                <a:sym typeface="Calibri"/>
              </a:defRPr>
            </a:lvl6pPr>
            <a:lvl7pPr marL="0" lvl="6" indent="0" algn="r">
              <a:spcBef>
                <a:spcPts val="0"/>
              </a:spcBef>
              <a:buNone/>
              <a:defRPr sz="1600" b="0" i="0">
                <a:solidFill>
                  <a:srgbClr val="386EA4"/>
                </a:solidFill>
                <a:latin typeface="Calibri"/>
                <a:ea typeface="Calibri"/>
                <a:cs typeface="Calibri"/>
                <a:sym typeface="Calibri"/>
              </a:defRPr>
            </a:lvl7pPr>
            <a:lvl8pPr marL="0" lvl="7" indent="0" algn="r">
              <a:spcBef>
                <a:spcPts val="0"/>
              </a:spcBef>
              <a:buNone/>
              <a:defRPr sz="1600" b="0" i="0">
                <a:solidFill>
                  <a:srgbClr val="386EA4"/>
                </a:solidFill>
                <a:latin typeface="Calibri"/>
                <a:ea typeface="Calibri"/>
                <a:cs typeface="Calibri"/>
                <a:sym typeface="Calibri"/>
              </a:defRPr>
            </a:lvl8pPr>
            <a:lvl9pPr marL="0" lvl="8" indent="0" algn="r">
              <a:spcBef>
                <a:spcPts val="0"/>
              </a:spcBef>
              <a:buNone/>
              <a:defRPr sz="1600" b="0" i="0">
                <a:solidFill>
                  <a:srgbClr val="386EA4"/>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2" name="Picture 1" descr="A white letter on a black background&#10;&#10;AI-generated content may be incorrect.">
            <a:extLst>
              <a:ext uri="{FF2B5EF4-FFF2-40B4-BE49-F238E27FC236}">
                <a16:creationId xmlns:a16="http://schemas.microsoft.com/office/drawing/2014/main" id="{278C2F6B-4634-BE1F-D9DD-25CF6420530F}"/>
              </a:ext>
            </a:extLst>
          </p:cNvPr>
          <p:cNvPicPr>
            <a:picLocks noChangeAspect="1"/>
          </p:cNvPicPr>
          <p:nvPr userDrawn="1"/>
        </p:nvPicPr>
        <p:blipFill>
          <a:blip r:embed="rId2"/>
          <a:stretch>
            <a:fillRect/>
          </a:stretch>
        </p:blipFill>
        <p:spPr>
          <a:xfrm>
            <a:off x="304800" y="5802956"/>
            <a:ext cx="2528320" cy="71698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64"/>
        <p:cNvGrpSpPr/>
        <p:nvPr/>
      </p:nvGrpSpPr>
      <p:grpSpPr>
        <a:xfrm>
          <a:off x="0" y="0"/>
          <a:ext cx="0" cy="0"/>
          <a:chOff x="0" y="0"/>
          <a:chExt cx="0" cy="0"/>
        </a:xfrm>
      </p:grpSpPr>
      <p:pic>
        <p:nvPicPr>
          <p:cNvPr id="65" name="Google Shape;65;p43"/>
          <p:cNvPicPr preferRelativeResize="0"/>
          <p:nvPr/>
        </p:nvPicPr>
        <p:blipFill rotWithShape="1">
          <a:blip r:embed="rId2">
            <a:alphaModFix/>
          </a:blip>
          <a:srcRect/>
          <a:stretch/>
        </p:blipFill>
        <p:spPr>
          <a:xfrm>
            <a:off x="-12539" y="0"/>
            <a:ext cx="7982526" cy="6858000"/>
          </a:xfrm>
          <a:prstGeom prst="rect">
            <a:avLst/>
          </a:prstGeom>
          <a:noFill/>
          <a:ln>
            <a:noFill/>
          </a:ln>
        </p:spPr>
      </p:pic>
      <p:sp>
        <p:nvSpPr>
          <p:cNvPr id="66" name="Google Shape;66;p43"/>
          <p:cNvSpPr/>
          <p:nvPr/>
        </p:nvSpPr>
        <p:spPr>
          <a:xfrm>
            <a:off x="5501093" y="0"/>
            <a:ext cx="6672580" cy="6858000"/>
          </a:xfrm>
          <a:custGeom>
            <a:avLst/>
            <a:gdLst/>
            <a:ahLst/>
            <a:cxnLst/>
            <a:rect l="l" t="t" r="r" b="b"/>
            <a:pathLst>
              <a:path w="6672580" h="6858000" extrusionOk="0">
                <a:moveTo>
                  <a:pt x="6672582" y="0"/>
                </a:moveTo>
                <a:lnTo>
                  <a:pt x="0" y="0"/>
                </a:lnTo>
                <a:lnTo>
                  <a:pt x="1665935" y="3429000"/>
                </a:lnTo>
                <a:lnTo>
                  <a:pt x="0" y="6858000"/>
                </a:lnTo>
                <a:lnTo>
                  <a:pt x="6672582" y="6858000"/>
                </a:lnTo>
                <a:lnTo>
                  <a:pt x="667258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43"/>
          <p:cNvSpPr txBox="1">
            <a:spLocks noGrp="1"/>
          </p:cNvSpPr>
          <p:nvPr>
            <p:ph type="title"/>
          </p:nvPr>
        </p:nvSpPr>
        <p:spPr>
          <a:xfrm>
            <a:off x="7544288" y="1948457"/>
            <a:ext cx="4083801" cy="89487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200" b="1">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8" name="Google Shape;68;p43"/>
          <p:cNvSpPr txBox="1">
            <a:spLocks noGrp="1"/>
          </p:cNvSpPr>
          <p:nvPr>
            <p:ph type="body" idx="1"/>
          </p:nvPr>
        </p:nvSpPr>
        <p:spPr>
          <a:xfrm>
            <a:off x="7544288" y="3021441"/>
            <a:ext cx="4083801" cy="71235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2600"/>
              <a:buNone/>
              <a:defRPr sz="2600">
                <a:solidFill>
                  <a:schemeClr val="bg2"/>
                </a:solidFill>
                <a:latin typeface="Calibri"/>
                <a:ea typeface="Calibri"/>
                <a:cs typeface="Calibri"/>
                <a:sym typeface="Calibri"/>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69" name="Google Shape;69;p43"/>
          <p:cNvSpPr txBox="1">
            <a:spLocks noGrp="1"/>
          </p:cNvSpPr>
          <p:nvPr>
            <p:ph type="body" idx="2"/>
          </p:nvPr>
        </p:nvSpPr>
        <p:spPr>
          <a:xfrm>
            <a:off x="7544288" y="4953000"/>
            <a:ext cx="4083801" cy="802129"/>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000"/>
              <a:buNone/>
              <a:defRPr sz="2000">
                <a:solidFill>
                  <a:schemeClr val="bg2"/>
                </a:solidFill>
                <a:latin typeface="Calibri"/>
                <a:ea typeface="Calibri"/>
                <a:cs typeface="Calibri"/>
                <a:sym typeface="Calibri"/>
              </a:defRPr>
            </a:lvl1pPr>
            <a:lvl2pPr marL="914400" lvl="1" indent="-342900" algn="l">
              <a:spcBef>
                <a:spcPts val="3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70" name="Google Shape;70;p43"/>
          <p:cNvSpPr txBox="1">
            <a:spLocks noGrp="1"/>
          </p:cNvSpPr>
          <p:nvPr>
            <p:ph type="body" idx="3"/>
          </p:nvPr>
        </p:nvSpPr>
        <p:spPr>
          <a:xfrm>
            <a:off x="7544288" y="4493903"/>
            <a:ext cx="4083801" cy="3810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2000"/>
              <a:buNone/>
              <a:defRPr sz="2000" b="1">
                <a:solidFill>
                  <a:schemeClr val="bg2"/>
                </a:solidFill>
                <a:latin typeface="Calibri"/>
                <a:ea typeface="Calibri"/>
                <a:cs typeface="Calibri"/>
                <a:sym typeface="Calibri"/>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71" name="Google Shape;71;p43"/>
          <p:cNvSpPr/>
          <p:nvPr/>
        </p:nvSpPr>
        <p:spPr>
          <a:xfrm>
            <a:off x="4787894"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2">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descr="MLRC logo">
            <a:extLst>
              <a:ext uri="{FF2B5EF4-FFF2-40B4-BE49-F238E27FC236}">
                <a16:creationId xmlns:a16="http://schemas.microsoft.com/office/drawing/2014/main" id="{DD61E422-A3F4-6C83-C1C6-9FC4D58098CE}"/>
              </a:ext>
            </a:extLst>
          </p:cNvPr>
          <p:cNvPicPr>
            <a:picLocks noChangeAspect="1"/>
          </p:cNvPicPr>
          <p:nvPr userDrawn="1"/>
        </p:nvPicPr>
        <p:blipFill>
          <a:blip r:embed="rId3"/>
          <a:stretch>
            <a:fillRect/>
          </a:stretch>
        </p:blipFill>
        <p:spPr>
          <a:xfrm>
            <a:off x="7873999" y="430561"/>
            <a:ext cx="3403600" cy="95250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47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chemeClr val="lt1"/>
        </a:solidFill>
        <a:effectLst/>
      </p:bgPr>
    </p:bg>
    <p:spTree>
      <p:nvGrpSpPr>
        <p:cNvPr id="1" name="Shape 73"/>
        <p:cNvGrpSpPr/>
        <p:nvPr/>
      </p:nvGrpSpPr>
      <p:grpSpPr>
        <a:xfrm>
          <a:off x="0" y="0"/>
          <a:ext cx="0" cy="0"/>
          <a:chOff x="0" y="0"/>
          <a:chExt cx="0" cy="0"/>
        </a:xfrm>
      </p:grpSpPr>
      <p:pic>
        <p:nvPicPr>
          <p:cNvPr id="74" name="Google Shape;74;p44" descr="A person reading a book to a group of children&#10;&#10;Description automatically generated with medium confidence"/>
          <p:cNvPicPr preferRelativeResize="0"/>
          <p:nvPr/>
        </p:nvPicPr>
        <p:blipFill rotWithShape="1">
          <a:blip r:embed="rId2">
            <a:alphaModFix/>
          </a:blip>
          <a:srcRect/>
          <a:stretch/>
        </p:blipFill>
        <p:spPr>
          <a:xfrm>
            <a:off x="-3733800" y="12292"/>
            <a:ext cx="11813369" cy="6858000"/>
          </a:xfrm>
          <a:prstGeom prst="rect">
            <a:avLst/>
          </a:prstGeom>
          <a:noFill/>
          <a:ln>
            <a:noFill/>
          </a:ln>
        </p:spPr>
      </p:pic>
      <p:sp>
        <p:nvSpPr>
          <p:cNvPr id="75" name="Google Shape;75;p44"/>
          <p:cNvSpPr/>
          <p:nvPr/>
        </p:nvSpPr>
        <p:spPr>
          <a:xfrm>
            <a:off x="5578512" y="0"/>
            <a:ext cx="6672580" cy="6858000"/>
          </a:xfrm>
          <a:custGeom>
            <a:avLst/>
            <a:gdLst/>
            <a:ahLst/>
            <a:cxnLst/>
            <a:rect l="l" t="t" r="r" b="b"/>
            <a:pathLst>
              <a:path w="6672580" h="6858000" extrusionOk="0">
                <a:moveTo>
                  <a:pt x="6672582" y="0"/>
                </a:moveTo>
                <a:lnTo>
                  <a:pt x="0" y="0"/>
                </a:lnTo>
                <a:lnTo>
                  <a:pt x="1665935" y="3429000"/>
                </a:lnTo>
                <a:lnTo>
                  <a:pt x="0" y="6858000"/>
                </a:lnTo>
                <a:lnTo>
                  <a:pt x="6672582" y="6858000"/>
                </a:lnTo>
                <a:lnTo>
                  <a:pt x="667258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 name="Google Shape;76;p44"/>
          <p:cNvSpPr txBox="1">
            <a:spLocks noGrp="1"/>
          </p:cNvSpPr>
          <p:nvPr>
            <p:ph type="title"/>
          </p:nvPr>
        </p:nvSpPr>
        <p:spPr>
          <a:xfrm>
            <a:off x="7544288" y="1948457"/>
            <a:ext cx="4083801" cy="89487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200" b="1">
                <a:solidFill>
                  <a:schemeClr val="bg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 name="Picture 1" descr="MLRC logo">
            <a:extLst>
              <a:ext uri="{FF2B5EF4-FFF2-40B4-BE49-F238E27FC236}">
                <a16:creationId xmlns:a16="http://schemas.microsoft.com/office/drawing/2014/main" id="{1999CDA7-9076-2715-91E5-85BDCD142BA1}"/>
              </a:ext>
            </a:extLst>
          </p:cNvPr>
          <p:cNvPicPr>
            <a:picLocks noChangeAspect="1"/>
          </p:cNvPicPr>
          <p:nvPr userDrawn="1"/>
        </p:nvPicPr>
        <p:blipFill>
          <a:blip r:embed="rId3"/>
          <a:stretch>
            <a:fillRect/>
          </a:stretch>
        </p:blipFill>
        <p:spPr>
          <a:xfrm>
            <a:off x="7873999" y="430561"/>
            <a:ext cx="3403600" cy="952500"/>
          </a:xfrm>
          <a:prstGeom prst="rect">
            <a:avLst/>
          </a:prstGeom>
        </p:spPr>
      </p:pic>
      <p:sp>
        <p:nvSpPr>
          <p:cNvPr id="78" name="Google Shape;78;p44"/>
          <p:cNvSpPr txBox="1">
            <a:spLocks noGrp="1"/>
          </p:cNvSpPr>
          <p:nvPr>
            <p:ph type="body" idx="1"/>
          </p:nvPr>
        </p:nvSpPr>
        <p:spPr>
          <a:xfrm>
            <a:off x="7544288" y="3021441"/>
            <a:ext cx="4083801" cy="71235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2600"/>
              <a:buNone/>
              <a:defRPr sz="2600">
                <a:solidFill>
                  <a:schemeClr val="bg2"/>
                </a:solidFill>
                <a:latin typeface="Calibri"/>
                <a:ea typeface="Calibri"/>
                <a:cs typeface="Calibri"/>
                <a:sym typeface="Calibri"/>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79" name="Google Shape;79;p44"/>
          <p:cNvSpPr txBox="1">
            <a:spLocks noGrp="1"/>
          </p:cNvSpPr>
          <p:nvPr>
            <p:ph type="body" idx="2"/>
          </p:nvPr>
        </p:nvSpPr>
        <p:spPr>
          <a:xfrm>
            <a:off x="7544288" y="4953000"/>
            <a:ext cx="4083801" cy="802129"/>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000"/>
              <a:buNone/>
              <a:defRPr sz="2000">
                <a:solidFill>
                  <a:schemeClr val="bg2"/>
                </a:solidFill>
                <a:latin typeface="Calibri"/>
                <a:ea typeface="Calibri"/>
                <a:cs typeface="Calibri"/>
                <a:sym typeface="Calibri"/>
              </a:defRPr>
            </a:lvl1pPr>
            <a:lvl2pPr marL="914400" lvl="1" indent="-342900" algn="l">
              <a:spcBef>
                <a:spcPts val="3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80" name="Google Shape;80;p44"/>
          <p:cNvSpPr txBox="1">
            <a:spLocks noGrp="1"/>
          </p:cNvSpPr>
          <p:nvPr>
            <p:ph type="body" idx="3"/>
          </p:nvPr>
        </p:nvSpPr>
        <p:spPr>
          <a:xfrm>
            <a:off x="7544288" y="4493903"/>
            <a:ext cx="4083801" cy="381000"/>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SzPts val="2000"/>
              <a:buNone/>
              <a:defRPr sz="2000" b="1">
                <a:solidFill>
                  <a:schemeClr val="bg2"/>
                </a:solidFill>
                <a:latin typeface="Calibri"/>
                <a:ea typeface="Calibri"/>
                <a:cs typeface="Calibri"/>
                <a:sym typeface="Calibri"/>
              </a:defRPr>
            </a:lvl1pPr>
            <a:lvl2pPr marL="914400" lvl="1" indent="-342900" algn="l">
              <a:spcBef>
                <a:spcPts val="600"/>
              </a:spcBef>
              <a:spcAft>
                <a:spcPts val="0"/>
              </a:spcAft>
              <a:buSzPts val="1800"/>
              <a:buChar char="&gt;"/>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228600" algn="l">
              <a:spcBef>
                <a:spcPts val="60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
        <p:nvSpPr>
          <p:cNvPr id="81" name="Google Shape;81;p44"/>
          <p:cNvSpPr/>
          <p:nvPr/>
        </p:nvSpPr>
        <p:spPr>
          <a:xfrm>
            <a:off x="4787894" y="0"/>
            <a:ext cx="2092325" cy="6858000"/>
          </a:xfrm>
          <a:custGeom>
            <a:avLst/>
            <a:gdLst/>
            <a:ahLst/>
            <a:cxnLst/>
            <a:rect l="l" t="t" r="r" b="b"/>
            <a:pathLst>
              <a:path w="2092325" h="6858000" extrusionOk="0">
                <a:moveTo>
                  <a:pt x="433311" y="0"/>
                </a:moveTo>
                <a:lnTo>
                  <a:pt x="0" y="0"/>
                </a:lnTo>
                <a:lnTo>
                  <a:pt x="1665947" y="3429000"/>
                </a:lnTo>
                <a:lnTo>
                  <a:pt x="0" y="6858000"/>
                </a:lnTo>
                <a:lnTo>
                  <a:pt x="433311" y="6858000"/>
                </a:lnTo>
                <a:lnTo>
                  <a:pt x="2091766" y="3429000"/>
                </a:lnTo>
                <a:lnTo>
                  <a:pt x="433311" y="0"/>
                </a:lnTo>
                <a:close/>
              </a:path>
            </a:pathLst>
          </a:custGeom>
          <a:solidFill>
            <a:schemeClr val="accent5">
              <a:alpha val="89803"/>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47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480152" y="152400"/>
            <a:ext cx="11407048" cy="85407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3200" b="1" i="0" u="none" strike="noStrike" cap="none">
                <a:solidFill>
                  <a:srgbClr val="386EA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35"/>
          <p:cNvSpPr txBox="1">
            <a:spLocks noGrp="1"/>
          </p:cNvSpPr>
          <p:nvPr>
            <p:ph type="sldNum" idx="12"/>
          </p:nvPr>
        </p:nvSpPr>
        <p:spPr>
          <a:xfrm>
            <a:off x="10980260" y="6172200"/>
            <a:ext cx="906940" cy="276999"/>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600" b="0" i="0" u="none" strike="noStrike" cap="none">
                <a:solidFill>
                  <a:schemeClr val="bg2"/>
                </a:solidFill>
                <a:latin typeface="Calibri"/>
                <a:ea typeface="Calibri"/>
                <a:cs typeface="Calibri"/>
                <a:sym typeface="Calibri"/>
              </a:defRPr>
            </a:lvl1pPr>
            <a:lvl2pPr marL="0" marR="0" lvl="1" indent="0" algn="r" rtl="0">
              <a:spcBef>
                <a:spcPts val="0"/>
              </a:spcBef>
              <a:buNone/>
              <a:defRPr sz="1600" b="0" i="0" u="none" strike="noStrike" cap="none">
                <a:solidFill>
                  <a:srgbClr val="386EA4"/>
                </a:solidFill>
                <a:latin typeface="Calibri"/>
                <a:ea typeface="Calibri"/>
                <a:cs typeface="Calibri"/>
                <a:sym typeface="Calibri"/>
              </a:defRPr>
            </a:lvl2pPr>
            <a:lvl3pPr marL="0" marR="0" lvl="2" indent="0" algn="r" rtl="0">
              <a:spcBef>
                <a:spcPts val="0"/>
              </a:spcBef>
              <a:buNone/>
              <a:defRPr sz="1600" b="0" i="0" u="none" strike="noStrike" cap="none">
                <a:solidFill>
                  <a:srgbClr val="386EA4"/>
                </a:solidFill>
                <a:latin typeface="Calibri"/>
                <a:ea typeface="Calibri"/>
                <a:cs typeface="Calibri"/>
                <a:sym typeface="Calibri"/>
              </a:defRPr>
            </a:lvl3pPr>
            <a:lvl4pPr marL="0" marR="0" lvl="3" indent="0" algn="r" rtl="0">
              <a:spcBef>
                <a:spcPts val="0"/>
              </a:spcBef>
              <a:buNone/>
              <a:defRPr sz="1600" b="0" i="0" u="none" strike="noStrike" cap="none">
                <a:solidFill>
                  <a:srgbClr val="386EA4"/>
                </a:solidFill>
                <a:latin typeface="Calibri"/>
                <a:ea typeface="Calibri"/>
                <a:cs typeface="Calibri"/>
                <a:sym typeface="Calibri"/>
              </a:defRPr>
            </a:lvl4pPr>
            <a:lvl5pPr marL="0" marR="0" lvl="4" indent="0" algn="r" rtl="0">
              <a:spcBef>
                <a:spcPts val="0"/>
              </a:spcBef>
              <a:buNone/>
              <a:defRPr sz="1600" b="0" i="0" u="none" strike="noStrike" cap="none">
                <a:solidFill>
                  <a:srgbClr val="386EA4"/>
                </a:solidFill>
                <a:latin typeface="Calibri"/>
                <a:ea typeface="Calibri"/>
                <a:cs typeface="Calibri"/>
                <a:sym typeface="Calibri"/>
              </a:defRPr>
            </a:lvl5pPr>
            <a:lvl6pPr marL="0" marR="0" lvl="5" indent="0" algn="r" rtl="0">
              <a:spcBef>
                <a:spcPts val="0"/>
              </a:spcBef>
              <a:buNone/>
              <a:defRPr sz="1600" b="0" i="0" u="none" strike="noStrike" cap="none">
                <a:solidFill>
                  <a:srgbClr val="386EA4"/>
                </a:solidFill>
                <a:latin typeface="Calibri"/>
                <a:ea typeface="Calibri"/>
                <a:cs typeface="Calibri"/>
                <a:sym typeface="Calibri"/>
              </a:defRPr>
            </a:lvl6pPr>
            <a:lvl7pPr marL="0" marR="0" lvl="6" indent="0" algn="r" rtl="0">
              <a:spcBef>
                <a:spcPts val="0"/>
              </a:spcBef>
              <a:buNone/>
              <a:defRPr sz="1600" b="0" i="0" u="none" strike="noStrike" cap="none">
                <a:solidFill>
                  <a:srgbClr val="386EA4"/>
                </a:solidFill>
                <a:latin typeface="Calibri"/>
                <a:ea typeface="Calibri"/>
                <a:cs typeface="Calibri"/>
                <a:sym typeface="Calibri"/>
              </a:defRPr>
            </a:lvl7pPr>
            <a:lvl8pPr marL="0" marR="0" lvl="7" indent="0" algn="r" rtl="0">
              <a:spcBef>
                <a:spcPts val="0"/>
              </a:spcBef>
              <a:buNone/>
              <a:defRPr sz="1600" b="0" i="0" u="none" strike="noStrike" cap="none">
                <a:solidFill>
                  <a:srgbClr val="386EA4"/>
                </a:solidFill>
                <a:latin typeface="Calibri"/>
                <a:ea typeface="Calibri"/>
                <a:cs typeface="Calibri"/>
                <a:sym typeface="Calibri"/>
              </a:defRPr>
            </a:lvl8pPr>
            <a:lvl9pPr marL="0" marR="0" lvl="8" indent="0" algn="r" rtl="0">
              <a:spcBef>
                <a:spcPts val="0"/>
              </a:spcBef>
              <a:buNone/>
              <a:defRPr sz="1600" b="0" i="0" u="none" strike="noStrike" cap="none">
                <a:solidFill>
                  <a:srgbClr val="386EA4"/>
                </a:solidFill>
                <a:latin typeface="Calibri"/>
                <a:ea typeface="Calibri"/>
                <a:cs typeface="Calibri"/>
                <a:sym typeface="Calibri"/>
              </a:defRPr>
            </a:lvl9pPr>
          </a:lstStyle>
          <a:p>
            <a:fld id="{00000000-1234-1234-1234-123412341234}" type="slidenum">
              <a:rPr lang="en-US" smtClean="0"/>
              <a:pPr/>
              <a:t>‹#›</a:t>
            </a:fld>
            <a:endParaRPr lang="en-US" dirty="0">
              <a:solidFill>
                <a:schemeClr val="bg2"/>
              </a:solidFill>
            </a:endParaRPr>
          </a:p>
        </p:txBody>
      </p:sp>
      <p:sp>
        <p:nvSpPr>
          <p:cNvPr id="12" name="Google Shape;12;p35"/>
          <p:cNvSpPr txBox="1">
            <a:spLocks noGrp="1"/>
          </p:cNvSpPr>
          <p:nvPr>
            <p:ph type="body" idx="1"/>
          </p:nvPr>
        </p:nvSpPr>
        <p:spPr>
          <a:xfrm>
            <a:off x="480152" y="1825625"/>
            <a:ext cx="10873648" cy="4351338"/>
          </a:xfrm>
          <a:prstGeom prst="rect">
            <a:avLst/>
          </a:prstGeom>
          <a:noFill/>
          <a:ln>
            <a:noFill/>
          </a:ln>
        </p:spPr>
        <p:txBody>
          <a:bodyPr spcFirstLastPara="1" wrap="square" lIns="0" tIns="0" rIns="0" bIns="0" anchor="t" anchorCtr="0">
            <a:normAutofit/>
          </a:bodyPr>
          <a:lstStyle>
            <a:lvl1pPr marL="457200" marR="0" lvl="0" indent="-381000" algn="l" rtl="0">
              <a:spcBef>
                <a:spcPts val="0"/>
              </a:spcBef>
              <a:spcAft>
                <a:spcPts val="0"/>
              </a:spcAft>
              <a:buClr>
                <a:srgbClr val="328612"/>
              </a:buClr>
              <a:buSzPts val="2400"/>
              <a:buFont typeface="Noto Sans Symbols"/>
              <a:buChar char="≫"/>
              <a:defRPr sz="2400" b="0" i="0" u="none" strike="noStrike" cap="none">
                <a:solidFill>
                  <a:srgbClr val="386EA4"/>
                </a:solidFill>
                <a:latin typeface="Calibri"/>
                <a:ea typeface="Calibri"/>
                <a:cs typeface="Calibri"/>
                <a:sym typeface="Calibri"/>
              </a:defRPr>
            </a:lvl1pPr>
            <a:lvl2pPr marL="914400" marR="0" lvl="1" indent="-368300" algn="l" rtl="0">
              <a:spcBef>
                <a:spcPts val="600"/>
              </a:spcBef>
              <a:spcAft>
                <a:spcPts val="0"/>
              </a:spcAft>
              <a:buClr>
                <a:srgbClr val="328612"/>
              </a:buClr>
              <a:buSzPts val="2200"/>
              <a:buFont typeface="NTR"/>
              <a:buChar char="&gt;"/>
              <a:defRPr sz="2200" b="0" i="0" u="none" strike="noStrike" cap="none">
                <a:solidFill>
                  <a:srgbClr val="386EA4"/>
                </a:solidFill>
                <a:latin typeface="Calibri"/>
                <a:ea typeface="Calibri"/>
                <a:cs typeface="Calibri"/>
                <a:sym typeface="Calibri"/>
              </a:defRPr>
            </a:lvl2pPr>
            <a:lvl3pPr marL="1371600" marR="0" lvl="2" indent="-355600" algn="l" rtl="0">
              <a:spcBef>
                <a:spcPts val="600"/>
              </a:spcBef>
              <a:spcAft>
                <a:spcPts val="0"/>
              </a:spcAft>
              <a:buClr>
                <a:srgbClr val="328612"/>
              </a:buClr>
              <a:buSzPts val="2000"/>
              <a:buFont typeface="NTR"/>
              <a:buChar char="●"/>
              <a:defRPr sz="2000" b="0" i="0" u="none" strike="noStrike" cap="none">
                <a:solidFill>
                  <a:srgbClr val="386EA4"/>
                </a:solidFill>
                <a:latin typeface="Calibri"/>
                <a:ea typeface="Calibri"/>
                <a:cs typeface="Calibri"/>
                <a:sym typeface="Calibri"/>
              </a:defRPr>
            </a:lvl3pPr>
            <a:lvl4pPr marL="1828800" marR="0" lvl="3" indent="-342900" algn="l" rtl="0">
              <a:spcBef>
                <a:spcPts val="600"/>
              </a:spcBef>
              <a:spcAft>
                <a:spcPts val="0"/>
              </a:spcAft>
              <a:buClr>
                <a:srgbClr val="328612"/>
              </a:buClr>
              <a:buSzPts val="1800"/>
              <a:buFont typeface="Noto Sans Symbols"/>
              <a:buChar char="▪"/>
              <a:defRPr sz="1800" b="0" i="0" u="none" strike="noStrike" cap="none">
                <a:solidFill>
                  <a:srgbClr val="386EA4"/>
                </a:solidFill>
                <a:latin typeface="Calibri"/>
                <a:ea typeface="Calibri"/>
                <a:cs typeface="Calibri"/>
                <a:sym typeface="Calibri"/>
              </a:defRPr>
            </a:lvl4pPr>
            <a:lvl5pPr marL="2286000" marR="0" lvl="4" indent="-342900" algn="l" rtl="0">
              <a:spcBef>
                <a:spcPts val="600"/>
              </a:spcBef>
              <a:spcAft>
                <a:spcPts val="0"/>
              </a:spcAft>
              <a:buClr>
                <a:srgbClr val="328612"/>
              </a:buClr>
              <a:buSzPts val="1800"/>
              <a:buFont typeface="Merriweather Sans"/>
              <a:buChar char="▫"/>
              <a:defRPr sz="1800" b="0" i="0" u="none" strike="noStrike" cap="none">
                <a:solidFill>
                  <a:srgbClr val="386EA4"/>
                </a:solidFill>
                <a:latin typeface="Calibri"/>
                <a:ea typeface="Calibri"/>
                <a:cs typeface="Calibri"/>
                <a:sym typeface="Calibri"/>
              </a:defRPr>
            </a:lvl5pPr>
            <a:lvl6pPr marL="2743200" marR="0" lvl="5" indent="-228600" algn="l" rtl="0">
              <a:spcBef>
                <a:spcPts val="60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Font typeface="Arial"/>
        <a:defRPr sz="1400" b="0" i="0" u="none" strike="noStrike" cap="none">
          <a:solidFill>
            <a:schemeClr val="bg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ies.ed.gov/ncee/rel/regions/west/pdf/2.1.2.2.1_MultilingualLearners_Infographic01_Approved_508c.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ies.ed.gov/ncee/rel/regions/west/pdf/2.1.2.2.1_MultilingualLearners_Infographic01_Approved_508c.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nces.ed.gov/programs/digest/d22/tables/dt22_204.20.asp"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
          <p:cNvSpPr txBox="1">
            <a:spLocks noGrp="1"/>
          </p:cNvSpPr>
          <p:nvPr>
            <p:ph type="title"/>
          </p:nvPr>
        </p:nvSpPr>
        <p:spPr>
          <a:xfrm>
            <a:off x="7391400" y="1948457"/>
            <a:ext cx="3886199" cy="894878"/>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sz="2800" b="1" dirty="0">
                <a:solidFill>
                  <a:srgbClr val="376EA3"/>
                </a:solidFill>
                <a:latin typeface="Calibri"/>
                <a:ea typeface="Calibri"/>
                <a:cs typeface="Calibri"/>
                <a:sym typeface="Calibri"/>
              </a:rPr>
              <a:t>Strengthening the Educator Workforce for Multilingual Learners</a:t>
            </a:r>
            <a:endParaRPr sz="2800" dirty="0">
              <a:latin typeface="Calibri"/>
              <a:ea typeface="Calibri"/>
              <a:cs typeface="Calibri"/>
              <a:sym typeface="Calibri"/>
            </a:endParaRPr>
          </a:p>
        </p:txBody>
      </p:sp>
      <p:sp>
        <p:nvSpPr>
          <p:cNvPr id="227" name="Google Shape;227;p1"/>
          <p:cNvSpPr txBox="1">
            <a:spLocks noGrp="1"/>
          </p:cNvSpPr>
          <p:nvPr>
            <p:ph type="body" idx="1"/>
          </p:nvPr>
        </p:nvSpPr>
        <p:spPr>
          <a:xfrm>
            <a:off x="7391400" y="3429000"/>
            <a:ext cx="3886199" cy="712359"/>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SzPts val="2400"/>
              <a:buNone/>
            </a:pPr>
            <a:r>
              <a:rPr lang="en-US" sz="2400" dirty="0">
                <a:solidFill>
                  <a:srgbClr val="3A73A7"/>
                </a:solidFill>
              </a:rPr>
              <a:t>Module 1 </a:t>
            </a:r>
            <a:endParaRPr dirty="0"/>
          </a:p>
          <a:p>
            <a:pPr marL="0" lvl="0" indent="0" algn="r" rtl="0">
              <a:spcBef>
                <a:spcPts val="600"/>
              </a:spcBef>
              <a:spcAft>
                <a:spcPts val="0"/>
              </a:spcAft>
              <a:buSzPts val="2400"/>
              <a:buNone/>
            </a:pPr>
            <a:r>
              <a:rPr lang="en-US" sz="2400" dirty="0">
                <a:solidFill>
                  <a:srgbClr val="3A73A7"/>
                </a:solidFill>
              </a:rPr>
              <a:t>A Foundation for Supporting MLs in Your context </a:t>
            </a:r>
            <a:endParaRPr sz="2400" dirty="0">
              <a:solidFill>
                <a:srgbClr val="3A73A7"/>
              </a:solidFill>
            </a:endParaRPr>
          </a:p>
        </p:txBody>
      </p:sp>
      <p:sp>
        <p:nvSpPr>
          <p:cNvPr id="228" name="Google Shape;228;p1"/>
          <p:cNvSpPr txBox="1">
            <a:spLocks noGrp="1"/>
          </p:cNvSpPr>
          <p:nvPr>
            <p:ph type="body" idx="2"/>
          </p:nvPr>
        </p:nvSpPr>
        <p:spPr>
          <a:xfrm>
            <a:off x="7391400" y="4953000"/>
            <a:ext cx="3886199" cy="802129"/>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SzPts val="2000"/>
              <a:buNone/>
            </a:pPr>
            <a:r>
              <a:rPr lang="en-US" b="0">
                <a:latin typeface="Calibri"/>
                <a:ea typeface="Calibri"/>
                <a:cs typeface="Calibri"/>
                <a:sym typeface="Calibri"/>
              </a:rPr>
              <a:t>[Date/Time]</a:t>
            </a:r>
            <a:endParaRPr b="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1"/>
          <p:cNvSpPr txBox="1">
            <a:spLocks noGrp="1"/>
          </p:cNvSpPr>
          <p:nvPr>
            <p:ph type="title"/>
          </p:nvPr>
        </p:nvSpPr>
        <p:spPr>
          <a:xfrm>
            <a:off x="480152" y="2730500"/>
            <a:ext cx="5158648" cy="1346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a:t>Definitions Matter</a:t>
            </a:r>
            <a:endParaRPr/>
          </a:p>
        </p:txBody>
      </p:sp>
      <p:sp>
        <p:nvSpPr>
          <p:cNvPr id="402" name="Google Shape;402;p11"/>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407" name="Google Shape;407;p12"/>
          <p:cNvGrpSpPr/>
          <p:nvPr/>
        </p:nvGrpSpPr>
        <p:grpSpPr>
          <a:xfrm>
            <a:off x="620712" y="1460699"/>
            <a:ext cx="10950575" cy="3936600"/>
            <a:chOff x="0" y="58143"/>
            <a:chExt cx="10950575" cy="3936600"/>
          </a:xfrm>
        </p:grpSpPr>
        <p:sp>
          <p:nvSpPr>
            <p:cNvPr id="408" name="Google Shape;408;p12"/>
            <p:cNvSpPr/>
            <p:nvPr/>
          </p:nvSpPr>
          <p:spPr>
            <a:xfrm>
              <a:off x="0" y="353343"/>
              <a:ext cx="10950575" cy="850500"/>
            </a:xfrm>
            <a:prstGeom prst="rect">
              <a:avLst/>
            </a:prstGeom>
            <a:solidFill>
              <a:schemeClr val="lt1">
                <a:alpha val="89803"/>
              </a:schemeClr>
            </a:solidFill>
            <a:ln w="254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2"/>
            <p:cNvSpPr txBox="1"/>
            <p:nvPr/>
          </p:nvSpPr>
          <p:spPr>
            <a:xfrm>
              <a:off x="0" y="353343"/>
              <a:ext cx="10950575" cy="850500"/>
            </a:xfrm>
            <a:prstGeom prst="rect">
              <a:avLst/>
            </a:prstGeom>
            <a:noFill/>
            <a:ln>
              <a:noFill/>
            </a:ln>
          </p:spPr>
          <p:txBody>
            <a:bodyPr spcFirstLastPara="1" wrap="square" lIns="849875" tIns="416550" rIns="849875" bIns="142225" anchor="t" anchorCtr="0">
              <a:noAutofit/>
            </a:bodyPr>
            <a:lstStyle/>
            <a:p>
              <a:pPr marL="228600" marR="0" lvl="1" indent="-228600" algn="l" rtl="0">
                <a:lnSpc>
                  <a:spcPct val="9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Review definitions used in the tool (2–3 minutes)</a:t>
              </a:r>
              <a:endParaRPr sz="2000" b="0" i="0" u="none" strike="noStrike" cap="none">
                <a:solidFill>
                  <a:schemeClr val="dk1"/>
                </a:solidFill>
                <a:latin typeface="Calibri"/>
                <a:ea typeface="Calibri"/>
                <a:cs typeface="Calibri"/>
                <a:sym typeface="Calibri"/>
              </a:endParaRPr>
            </a:p>
          </p:txBody>
        </p:sp>
        <p:sp>
          <p:nvSpPr>
            <p:cNvPr id="410" name="Google Shape;410;p12"/>
            <p:cNvSpPr/>
            <p:nvPr/>
          </p:nvSpPr>
          <p:spPr>
            <a:xfrm>
              <a:off x="547528" y="58143"/>
              <a:ext cx="7665402" cy="590400"/>
            </a:xfrm>
            <a:prstGeom prst="roundRect">
              <a:avLst>
                <a:gd name="adj" fmla="val 16667"/>
              </a:avLst>
            </a:prstGeom>
            <a:no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2"/>
            <p:cNvSpPr txBox="1"/>
            <p:nvPr/>
          </p:nvSpPr>
          <p:spPr>
            <a:xfrm>
              <a:off x="576349" y="86964"/>
              <a:ext cx="7607760" cy="532758"/>
            </a:xfrm>
            <a:prstGeom prst="rect">
              <a:avLst/>
            </a:prstGeom>
            <a:solidFill>
              <a:schemeClr val="bg2"/>
            </a:solidFill>
            <a:ln>
              <a:noFill/>
            </a:ln>
          </p:spPr>
          <p:txBody>
            <a:bodyPr spcFirstLastPara="1" wrap="square" lIns="289725" tIns="0" rIns="289725" bIns="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dirty="0">
                  <a:solidFill>
                    <a:schemeClr val="lt1"/>
                  </a:solidFill>
                  <a:latin typeface="Calibri"/>
                  <a:ea typeface="Calibri"/>
                  <a:cs typeface="Calibri"/>
                  <a:sym typeface="Calibri"/>
                </a:rPr>
                <a:t>Step 1</a:t>
              </a:r>
              <a:endParaRPr dirty="0"/>
            </a:p>
          </p:txBody>
        </p:sp>
        <p:sp>
          <p:nvSpPr>
            <p:cNvPr id="412" name="Google Shape;412;p12"/>
            <p:cNvSpPr/>
            <p:nvPr/>
          </p:nvSpPr>
          <p:spPr>
            <a:xfrm>
              <a:off x="0" y="1607043"/>
              <a:ext cx="10950575" cy="850500"/>
            </a:xfrm>
            <a:prstGeom prst="rect">
              <a:avLst/>
            </a:prstGeom>
            <a:solidFill>
              <a:schemeClr val="lt1">
                <a:alpha val="89803"/>
              </a:schemeClr>
            </a:solidFill>
            <a:ln w="254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2"/>
            <p:cNvSpPr txBox="1"/>
            <p:nvPr/>
          </p:nvSpPr>
          <p:spPr>
            <a:xfrm>
              <a:off x="0" y="1607043"/>
              <a:ext cx="10950575" cy="850500"/>
            </a:xfrm>
            <a:prstGeom prst="rect">
              <a:avLst/>
            </a:prstGeom>
            <a:noFill/>
            <a:ln>
              <a:noFill/>
            </a:ln>
          </p:spPr>
          <p:txBody>
            <a:bodyPr spcFirstLastPara="1" wrap="square" lIns="849875" tIns="416550" rIns="849875" bIns="142225" anchor="t" anchorCtr="0">
              <a:noAutofit/>
            </a:bodyPr>
            <a:lstStyle/>
            <a:p>
              <a:pPr marL="228600" marR="0" lvl="1" indent="-228600" algn="l" rtl="0">
                <a:lnSpc>
                  <a:spcPct val="9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Review definitions used in your context (2–3 minutes)</a:t>
              </a:r>
              <a:endParaRPr sz="2000" b="0" i="0" u="none" strike="noStrike" cap="none">
                <a:solidFill>
                  <a:schemeClr val="dk1"/>
                </a:solidFill>
                <a:latin typeface="Calibri"/>
                <a:ea typeface="Calibri"/>
                <a:cs typeface="Calibri"/>
                <a:sym typeface="Calibri"/>
              </a:endParaRPr>
            </a:p>
          </p:txBody>
        </p:sp>
        <p:sp>
          <p:nvSpPr>
            <p:cNvPr id="414" name="Google Shape;414;p12"/>
            <p:cNvSpPr/>
            <p:nvPr/>
          </p:nvSpPr>
          <p:spPr>
            <a:xfrm>
              <a:off x="547528" y="1311843"/>
              <a:ext cx="7665402" cy="590400"/>
            </a:xfrm>
            <a:prstGeom prst="roundRect">
              <a:avLst>
                <a:gd name="adj" fmla="val 16667"/>
              </a:avLst>
            </a:prstGeom>
            <a:no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2"/>
            <p:cNvSpPr txBox="1"/>
            <p:nvPr/>
          </p:nvSpPr>
          <p:spPr>
            <a:xfrm>
              <a:off x="576349" y="1340664"/>
              <a:ext cx="7607760" cy="532758"/>
            </a:xfrm>
            <a:prstGeom prst="rect">
              <a:avLst/>
            </a:prstGeom>
            <a:solidFill>
              <a:schemeClr val="bg2"/>
            </a:solidFill>
            <a:ln>
              <a:noFill/>
            </a:ln>
          </p:spPr>
          <p:txBody>
            <a:bodyPr spcFirstLastPara="1" wrap="square" lIns="289725" tIns="0" rIns="289725" bIns="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Step 2</a:t>
              </a:r>
              <a:endParaRPr/>
            </a:p>
          </p:txBody>
        </p:sp>
        <p:sp>
          <p:nvSpPr>
            <p:cNvPr id="416" name="Google Shape;416;p12"/>
            <p:cNvSpPr/>
            <p:nvPr/>
          </p:nvSpPr>
          <p:spPr>
            <a:xfrm>
              <a:off x="0" y="2860743"/>
              <a:ext cx="10950575" cy="1134000"/>
            </a:xfrm>
            <a:prstGeom prst="rect">
              <a:avLst/>
            </a:prstGeom>
            <a:solidFill>
              <a:schemeClr val="lt1">
                <a:alpha val="89803"/>
              </a:schemeClr>
            </a:solidFill>
            <a:ln w="254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2"/>
            <p:cNvSpPr txBox="1"/>
            <p:nvPr/>
          </p:nvSpPr>
          <p:spPr>
            <a:xfrm>
              <a:off x="0" y="2860743"/>
              <a:ext cx="10950575" cy="1134000"/>
            </a:xfrm>
            <a:prstGeom prst="rect">
              <a:avLst/>
            </a:prstGeom>
            <a:noFill/>
            <a:ln>
              <a:noFill/>
            </a:ln>
          </p:spPr>
          <p:txBody>
            <a:bodyPr spcFirstLastPara="1" wrap="square" lIns="849875" tIns="416550" rIns="849875" bIns="142225" anchor="t" anchorCtr="0">
              <a:noAutofit/>
            </a:bodyPr>
            <a:lstStyle/>
            <a:p>
              <a:pPr marL="228600" marR="0" lvl="1" indent="-228600" algn="l" rtl="0">
                <a:lnSpc>
                  <a:spcPct val="9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Reflect together on various definitions you have heard and craft shared definitions for the terms “English learners” and “multilingual learners” (15 minutes)</a:t>
              </a:r>
              <a:endParaRPr sz="2000" b="0" i="0" u="none" strike="noStrike" cap="none">
                <a:solidFill>
                  <a:schemeClr val="dk1"/>
                </a:solidFill>
                <a:latin typeface="Calibri"/>
                <a:ea typeface="Calibri"/>
                <a:cs typeface="Calibri"/>
                <a:sym typeface="Calibri"/>
              </a:endParaRPr>
            </a:p>
          </p:txBody>
        </p:sp>
        <p:sp>
          <p:nvSpPr>
            <p:cNvPr id="418" name="Google Shape;418;p12"/>
            <p:cNvSpPr/>
            <p:nvPr/>
          </p:nvSpPr>
          <p:spPr>
            <a:xfrm>
              <a:off x="547528" y="2565544"/>
              <a:ext cx="7665402" cy="590400"/>
            </a:xfrm>
            <a:prstGeom prst="roundRect">
              <a:avLst>
                <a:gd name="adj" fmla="val 16667"/>
              </a:avLst>
            </a:prstGeom>
            <a:no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2"/>
            <p:cNvSpPr txBox="1"/>
            <p:nvPr/>
          </p:nvSpPr>
          <p:spPr>
            <a:xfrm>
              <a:off x="576349" y="2594365"/>
              <a:ext cx="7607760" cy="532758"/>
            </a:xfrm>
            <a:prstGeom prst="rect">
              <a:avLst/>
            </a:prstGeom>
            <a:solidFill>
              <a:schemeClr val="bg2"/>
            </a:solidFill>
            <a:ln>
              <a:noFill/>
            </a:ln>
          </p:spPr>
          <p:txBody>
            <a:bodyPr spcFirstLastPara="1" wrap="square" lIns="289725" tIns="0" rIns="289725" bIns="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Step 3</a:t>
              </a:r>
              <a:endParaRPr/>
            </a:p>
          </p:txBody>
        </p:sp>
      </p:grpSp>
      <p:sp>
        <p:nvSpPr>
          <p:cNvPr id="420" name="Google Shape;420;p12"/>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a:t>What Do We Mean? Multilingual Learners &amp; English Learners</a:t>
            </a:r>
            <a:endParaRPr/>
          </a:p>
        </p:txBody>
      </p:sp>
      <p:sp>
        <p:nvSpPr>
          <p:cNvPr id="421" name="Google Shape;421;p12"/>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13"/>
          <p:cNvSpPr txBox="1">
            <a:spLocks noGrp="1"/>
          </p:cNvSpPr>
          <p:nvPr>
            <p:ph type="body" idx="1"/>
          </p:nvPr>
        </p:nvSpPr>
        <p:spPr>
          <a:xfrm>
            <a:off x="620712" y="1402454"/>
            <a:ext cx="10950575" cy="4053092"/>
          </a:xfrm>
          <a:prstGeom prst="rect">
            <a:avLst/>
          </a:prstGeom>
          <a:noFill/>
          <a:ln>
            <a:noFill/>
          </a:ln>
        </p:spPr>
        <p:txBody>
          <a:bodyPr spcFirstLastPara="1" wrap="square" lIns="0" tIns="0" rIns="0" bIns="0" anchor="t" anchorCtr="0">
            <a:normAutofit fontScale="92500"/>
          </a:bodyPr>
          <a:lstStyle/>
          <a:p>
            <a:pPr marL="584200" lvl="0" indent="-457200" algn="l" rtl="0">
              <a:lnSpc>
                <a:spcPct val="114000"/>
              </a:lnSpc>
              <a:spcBef>
                <a:spcPts val="0"/>
              </a:spcBef>
              <a:spcAft>
                <a:spcPts val="0"/>
              </a:spcAft>
              <a:buSzPct val="100000"/>
              <a:buChar char="≫"/>
            </a:pPr>
            <a:r>
              <a:rPr lang="en-US" sz="2600" b="1" i="0" u="none" strike="noStrike" cap="none" dirty="0">
                <a:solidFill>
                  <a:schemeClr val="tx1"/>
                </a:solidFill>
                <a:latin typeface="Calibri"/>
                <a:ea typeface="Calibri"/>
                <a:cs typeface="Calibri"/>
                <a:sym typeface="Calibri"/>
              </a:rPr>
              <a:t>Multilingual learners (MLs) </a:t>
            </a:r>
            <a:r>
              <a:rPr lang="en-US" sz="2600" i="0" u="none" strike="noStrike" cap="none" dirty="0">
                <a:solidFill>
                  <a:schemeClr val="tx1"/>
                </a:solidFill>
                <a:latin typeface="Calibri"/>
                <a:ea typeface="Calibri"/>
                <a:cs typeface="Calibri"/>
                <a:sym typeface="Calibri"/>
              </a:rPr>
              <a:t>is</a:t>
            </a:r>
            <a:r>
              <a:rPr lang="en-US" sz="2600" b="1" i="0" u="none" strike="noStrike" cap="none" dirty="0">
                <a:solidFill>
                  <a:schemeClr val="tx1"/>
                </a:solidFill>
                <a:latin typeface="Calibri"/>
                <a:ea typeface="Calibri"/>
                <a:cs typeface="Calibri"/>
                <a:sym typeface="Calibri"/>
              </a:rPr>
              <a:t> </a:t>
            </a:r>
            <a:r>
              <a:rPr lang="en-US" sz="2600" i="0" u="none" strike="noStrike" cap="none" dirty="0">
                <a:solidFill>
                  <a:schemeClr val="tx1"/>
                </a:solidFill>
                <a:latin typeface="Calibri"/>
                <a:ea typeface="Calibri"/>
                <a:cs typeface="Calibri"/>
                <a:sym typeface="Calibri"/>
              </a:rPr>
              <a:t>an “umbrella term that includes the many terms and labels used to identify linguistically minoritized students in U.S. public schools.”</a:t>
            </a:r>
            <a:endParaRPr sz="2600" b="1" dirty="0">
              <a:solidFill>
                <a:schemeClr val="tx1"/>
              </a:solidFill>
              <a:latin typeface="Calibri"/>
              <a:ea typeface="Calibri"/>
              <a:cs typeface="Calibri"/>
              <a:sym typeface="Calibri"/>
            </a:endParaRPr>
          </a:p>
          <a:p>
            <a:pPr marL="876300" lvl="1" indent="-457200" algn="l" rtl="0">
              <a:lnSpc>
                <a:spcPct val="114000"/>
              </a:lnSpc>
              <a:spcBef>
                <a:spcPts val="600"/>
              </a:spcBef>
              <a:spcAft>
                <a:spcPts val="0"/>
              </a:spcAft>
              <a:buSzPct val="91666"/>
              <a:buChar char="&gt;"/>
            </a:pPr>
            <a:r>
              <a:rPr lang="en-US" i="0" u="none" strike="noStrike" cap="none" dirty="0">
                <a:solidFill>
                  <a:schemeClr val="tx1"/>
                </a:solidFill>
                <a:latin typeface="Calibri"/>
                <a:ea typeface="Calibri"/>
                <a:cs typeface="Calibri"/>
                <a:sym typeface="Calibri"/>
              </a:rPr>
              <a:t>Students Pre-K–12 “whose </a:t>
            </a:r>
            <a:r>
              <a:rPr lang="en-US" b="1" i="0" u="none" strike="noStrike" cap="none" dirty="0">
                <a:solidFill>
                  <a:schemeClr val="tx1"/>
                </a:solidFill>
                <a:latin typeface="Calibri"/>
                <a:ea typeface="Calibri"/>
                <a:cs typeface="Calibri"/>
                <a:sym typeface="Calibri"/>
              </a:rPr>
              <a:t>home or ancestral language is a language other than English</a:t>
            </a:r>
            <a:r>
              <a:rPr lang="en-US" i="0" u="none" strike="noStrike" cap="none" dirty="0">
                <a:solidFill>
                  <a:schemeClr val="tx1"/>
                </a:solidFill>
                <a:latin typeface="Calibri"/>
                <a:ea typeface="Calibri"/>
                <a:cs typeface="Calibri"/>
                <a:sym typeface="Calibri"/>
              </a:rPr>
              <a:t>; in many cases, these language(s) have been oppressed or debased, explicitly or implicitly, by national and local policies and institutions.” </a:t>
            </a:r>
            <a:endParaRPr sz="2400" dirty="0">
              <a:solidFill>
                <a:schemeClr val="tx1"/>
              </a:solidFill>
              <a:latin typeface="Calibri"/>
              <a:ea typeface="Calibri"/>
              <a:cs typeface="Calibri"/>
              <a:sym typeface="Calibri"/>
            </a:endParaRPr>
          </a:p>
          <a:p>
            <a:pPr marL="584200" lvl="0" indent="-457200" algn="l" rtl="0">
              <a:lnSpc>
                <a:spcPct val="114000"/>
              </a:lnSpc>
              <a:spcBef>
                <a:spcPts val="600"/>
              </a:spcBef>
              <a:spcAft>
                <a:spcPts val="0"/>
              </a:spcAft>
              <a:buSzPct val="100000"/>
              <a:buChar char="≫"/>
            </a:pPr>
            <a:r>
              <a:rPr lang="en-US" sz="2800" b="1" i="0" u="none" strike="noStrike" cap="none" dirty="0">
                <a:solidFill>
                  <a:schemeClr val="tx1"/>
                </a:solidFill>
                <a:latin typeface="Calibri"/>
                <a:ea typeface="Calibri"/>
                <a:cs typeface="Calibri"/>
                <a:sym typeface="Calibri"/>
              </a:rPr>
              <a:t>English learners (ELs) </a:t>
            </a:r>
            <a:r>
              <a:rPr lang="en-US" sz="2800" i="0" u="none" strike="noStrike" cap="none" dirty="0">
                <a:solidFill>
                  <a:schemeClr val="tx1"/>
                </a:solidFill>
                <a:latin typeface="Calibri"/>
                <a:ea typeface="Calibri"/>
                <a:cs typeface="Calibri"/>
                <a:sym typeface="Calibri"/>
              </a:rPr>
              <a:t>is a legally defined education policy term that refers to: </a:t>
            </a:r>
            <a:endParaRPr sz="2800" dirty="0">
              <a:solidFill>
                <a:schemeClr val="tx1"/>
              </a:solidFill>
              <a:latin typeface="Calibri"/>
              <a:ea typeface="Calibri"/>
              <a:cs typeface="Calibri"/>
              <a:sym typeface="Calibri"/>
            </a:endParaRPr>
          </a:p>
          <a:p>
            <a:pPr marL="876300" lvl="1" indent="-457200" algn="l" rtl="0">
              <a:lnSpc>
                <a:spcPct val="114000"/>
              </a:lnSpc>
              <a:spcBef>
                <a:spcPts val="600"/>
              </a:spcBef>
              <a:spcAft>
                <a:spcPts val="0"/>
              </a:spcAft>
              <a:buSzPct val="100000"/>
              <a:buChar char="&gt;"/>
            </a:pPr>
            <a:r>
              <a:rPr lang="en-US" i="0" u="none" strike="noStrike" cap="none" dirty="0">
                <a:solidFill>
                  <a:schemeClr val="tx1"/>
                </a:solidFill>
                <a:latin typeface="Calibri"/>
                <a:ea typeface="Calibri"/>
                <a:cs typeface="Calibri"/>
                <a:sym typeface="Calibri"/>
              </a:rPr>
              <a:t>Students ages 3–21 who (a) have a home language other than English and (b) are developing English language skills to succeed in U.S. educational settings.</a:t>
            </a:r>
            <a:endParaRPr i="0" u="none" strike="noStrike" cap="none" dirty="0">
              <a:solidFill>
                <a:schemeClr val="tx1"/>
              </a:solidFill>
              <a:latin typeface="Calibri"/>
              <a:ea typeface="Calibri"/>
              <a:cs typeface="Calibri"/>
              <a:sym typeface="Calibri"/>
            </a:endParaRPr>
          </a:p>
          <a:p>
            <a:pPr marL="285750" lvl="0" indent="-215265" algn="l" rtl="0">
              <a:lnSpc>
                <a:spcPct val="114000"/>
              </a:lnSpc>
              <a:spcBef>
                <a:spcPts val="600"/>
              </a:spcBef>
              <a:spcAft>
                <a:spcPts val="0"/>
              </a:spcAft>
              <a:buClr>
                <a:srgbClr val="356DA2"/>
              </a:buClr>
              <a:buSzPct val="100000"/>
              <a:buNone/>
            </a:pPr>
            <a:endParaRPr sz="1200" b="1" i="1" dirty="0">
              <a:solidFill>
                <a:schemeClr val="tx1"/>
              </a:solidFill>
              <a:latin typeface="Calibri"/>
              <a:ea typeface="Calibri"/>
              <a:cs typeface="Calibri"/>
              <a:sym typeface="Calibri"/>
            </a:endParaRPr>
          </a:p>
          <a:p>
            <a:pPr marL="127000" lvl="0" indent="0" algn="l" rtl="0">
              <a:lnSpc>
                <a:spcPct val="114000"/>
              </a:lnSpc>
              <a:spcBef>
                <a:spcPts val="600"/>
              </a:spcBef>
              <a:spcAft>
                <a:spcPts val="0"/>
              </a:spcAft>
              <a:buClr>
                <a:srgbClr val="356DA2"/>
              </a:buClr>
              <a:buSzPct val="100000"/>
              <a:buNone/>
            </a:pPr>
            <a:r>
              <a:rPr lang="en-US" sz="2800" b="1" i="1" u="none" strike="noStrike" cap="none" dirty="0">
                <a:solidFill>
                  <a:schemeClr val="tx1"/>
                </a:solidFill>
                <a:latin typeface="Calibri"/>
                <a:ea typeface="Calibri"/>
                <a:cs typeface="Calibri"/>
                <a:sym typeface="Calibri"/>
              </a:rPr>
              <a:t>All ELs are MLs, but not all MLs are ELs</a:t>
            </a:r>
            <a:endParaRPr sz="2800" b="1" i="1" u="none" strike="noStrike" cap="none" dirty="0">
              <a:solidFill>
                <a:schemeClr val="tx1"/>
              </a:solidFill>
              <a:latin typeface="Calibri"/>
              <a:ea typeface="Calibri"/>
              <a:cs typeface="Calibri"/>
              <a:sym typeface="Calibri"/>
            </a:endParaRPr>
          </a:p>
          <a:p>
            <a:pPr marL="285750" lvl="0" indent="-144780" algn="l" rtl="0">
              <a:spcBef>
                <a:spcPts val="600"/>
              </a:spcBef>
              <a:spcAft>
                <a:spcPts val="0"/>
              </a:spcAft>
              <a:buSzPct val="100000"/>
              <a:buNone/>
            </a:pPr>
            <a:endParaRPr dirty="0"/>
          </a:p>
        </p:txBody>
      </p:sp>
      <p:sp>
        <p:nvSpPr>
          <p:cNvPr id="427" name="Google Shape;427;p13"/>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a:t>Step 1: Review definitions used in the tool</a:t>
            </a:r>
            <a:endParaRPr/>
          </a:p>
        </p:txBody>
      </p:sp>
      <p:sp>
        <p:nvSpPr>
          <p:cNvPr id="428" name="Google Shape;428;p13"/>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12</a:t>
            </a:fld>
            <a:endParaRPr/>
          </a:p>
        </p:txBody>
      </p:sp>
      <p:sp>
        <p:nvSpPr>
          <p:cNvPr id="429" name="Google Shape;429;p13"/>
          <p:cNvSpPr txBox="1"/>
          <p:nvPr/>
        </p:nvSpPr>
        <p:spPr>
          <a:xfrm>
            <a:off x="6300610" y="5243857"/>
            <a:ext cx="5065775" cy="1200288"/>
          </a:xfrm>
          <a:prstGeom prst="rect">
            <a:avLst/>
          </a:prstGeom>
          <a:noFill/>
          <a:ln>
            <a:noFill/>
          </a:ln>
        </p:spPr>
        <p:txBody>
          <a:bodyPr spcFirstLastPara="1" wrap="square" lIns="91425" tIns="45700" rIns="91425" bIns="45700" anchor="t" anchorCtr="0">
            <a:spAutoFit/>
          </a:bodyPr>
          <a:lstStyle/>
          <a:p>
            <a:r>
              <a:rPr lang="en-US" sz="1800" i="1" u="none" strike="noStrike" cap="none" dirty="0">
                <a:solidFill>
                  <a:srgbClr val="386EA2"/>
                </a:solidFill>
                <a:latin typeface="Calibri"/>
                <a:ea typeface="Calibri"/>
                <a:cs typeface="Calibri"/>
                <a:sym typeface="Calibri"/>
              </a:rPr>
              <a:t>REL West</a:t>
            </a:r>
            <a:r>
              <a:rPr lang="en-US" sz="1800" i="1" dirty="0">
                <a:solidFill>
                  <a:srgbClr val="386EA2"/>
                </a:solidFill>
                <a:latin typeface="Calibri"/>
                <a:ea typeface="Calibri"/>
                <a:cs typeface="Calibri"/>
                <a:sym typeface="Calibri"/>
              </a:rPr>
              <a:t>,</a:t>
            </a:r>
            <a:r>
              <a:rPr lang="en-US" sz="1800" i="1" u="none" strike="noStrike" cap="none" dirty="0">
                <a:solidFill>
                  <a:srgbClr val="386EA2"/>
                </a:solidFill>
                <a:latin typeface="Calibri"/>
                <a:ea typeface="Calibri"/>
                <a:cs typeface="Calibri"/>
                <a:sym typeface="Calibri"/>
              </a:rPr>
              <a:t> </a:t>
            </a:r>
            <a:r>
              <a:rPr lang="en-US" sz="1800" i="1" dirty="0">
                <a:solidFill>
                  <a:srgbClr val="386EA2"/>
                </a:solidFill>
                <a:latin typeface="Calibri"/>
                <a:ea typeface="Calibri"/>
                <a:cs typeface="Calibri"/>
                <a:sym typeface="Calibri"/>
              </a:rPr>
              <a:t>2024 (</a:t>
            </a:r>
            <a:r>
              <a:rPr lang="en-US" sz="1800" i="1" dirty="0">
                <a:solidFill>
                  <a:srgbClr val="386EA2"/>
                </a:solidFill>
                <a:latin typeface="Calibri"/>
                <a:ea typeface="Calibri"/>
                <a:cs typeface="Calibri"/>
                <a:sym typeface="Calibri"/>
                <a:hlinkClick r:id="rId3"/>
              </a:rPr>
              <a:t>https://ies.ed.gov/ncee/rel/regions/west/pdf/2.1.2.2.1_MultilingualLearners_Infographic01_Approved_508c.pdf</a:t>
            </a:r>
            <a:r>
              <a:rPr lang="en-US" sz="1800" i="1" dirty="0">
                <a:solidFill>
                  <a:srgbClr val="386EA2"/>
                </a:solidFill>
                <a:latin typeface="Calibri"/>
                <a:ea typeface="Calibri"/>
                <a:cs typeface="Calibri"/>
                <a:sym typeface="Calibri"/>
              </a:rPr>
              <a:t>)</a:t>
            </a:r>
            <a:endParaRPr sz="1800" i="1" dirty="0">
              <a:solidFill>
                <a:srgbClr val="386EA2"/>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4"/>
          <p:cNvSpPr txBox="1">
            <a:spLocks noGrp="1"/>
          </p:cNvSpPr>
          <p:nvPr>
            <p:ph type="body" idx="1"/>
          </p:nvPr>
        </p:nvSpPr>
        <p:spPr>
          <a:xfrm>
            <a:off x="479424" y="1527605"/>
            <a:ext cx="10950575" cy="4053092"/>
          </a:xfrm>
          <a:prstGeom prst="rect">
            <a:avLst/>
          </a:prstGeom>
          <a:noFill/>
          <a:ln>
            <a:noFill/>
          </a:ln>
        </p:spPr>
        <p:txBody>
          <a:bodyPr spcFirstLastPara="1" wrap="square" lIns="0" tIns="0" rIns="0" bIns="0" anchor="t" anchorCtr="0">
            <a:normAutofit lnSpcReduction="10000"/>
          </a:bodyPr>
          <a:lstStyle/>
          <a:p>
            <a:pPr marL="342900" lvl="0" indent="-342900" algn="l" rtl="0">
              <a:lnSpc>
                <a:spcPct val="114000"/>
              </a:lnSpc>
              <a:spcBef>
                <a:spcPts val="0"/>
              </a:spcBef>
              <a:spcAft>
                <a:spcPts val="0"/>
              </a:spcAft>
              <a:buSzPts val="2400"/>
              <a:buFont typeface="Calibri"/>
              <a:buAutoNum type="arabicPeriod"/>
            </a:pPr>
            <a:r>
              <a:rPr lang="en-US" sz="2400" b="1" dirty="0">
                <a:solidFill>
                  <a:schemeClr val="tx1"/>
                </a:solidFill>
                <a:latin typeface="Calibri"/>
                <a:ea typeface="Calibri"/>
                <a:cs typeface="Calibri"/>
                <a:sym typeface="Calibri"/>
              </a:rPr>
              <a:t>EL</a:t>
            </a:r>
            <a:r>
              <a:rPr lang="en-US" sz="2400" dirty="0">
                <a:solidFill>
                  <a:schemeClr val="tx1"/>
                </a:solidFill>
                <a:latin typeface="Calibri"/>
                <a:ea typeface="Calibri"/>
                <a:cs typeface="Calibri"/>
                <a:sym typeface="Calibri"/>
              </a:rPr>
              <a:t> is a </a:t>
            </a:r>
            <a:r>
              <a:rPr lang="en-US" sz="2400" i="1" dirty="0">
                <a:solidFill>
                  <a:schemeClr val="tx1"/>
                </a:solidFill>
                <a:latin typeface="Calibri"/>
                <a:ea typeface="Calibri"/>
                <a:cs typeface="Calibri"/>
                <a:sym typeface="Calibri"/>
              </a:rPr>
              <a:t>dynamic</a:t>
            </a:r>
            <a:r>
              <a:rPr lang="en-US" sz="2400" dirty="0">
                <a:solidFill>
                  <a:schemeClr val="tx1"/>
                </a:solidFill>
                <a:latin typeface="Calibri"/>
                <a:ea typeface="Calibri"/>
                <a:cs typeface="Calibri"/>
                <a:sym typeface="Calibri"/>
              </a:rPr>
              <a:t> term that only applies to a child for a limited time, since children who reach a certain level of English proficiency are reclassified as English proficient and are no longer considered ELs but rather </a:t>
            </a:r>
            <a:r>
              <a:rPr lang="en-US" sz="2400" i="1" dirty="0">
                <a:solidFill>
                  <a:schemeClr val="tx1"/>
                </a:solidFill>
                <a:latin typeface="Calibri"/>
                <a:ea typeface="Calibri"/>
                <a:cs typeface="Calibri"/>
                <a:sym typeface="Calibri"/>
              </a:rPr>
              <a:t>former</a:t>
            </a:r>
            <a:r>
              <a:rPr lang="en-US" sz="2400" dirty="0">
                <a:solidFill>
                  <a:schemeClr val="tx1"/>
                </a:solidFill>
                <a:latin typeface="Calibri"/>
                <a:ea typeface="Calibri"/>
                <a:cs typeface="Calibri"/>
                <a:sym typeface="Calibri"/>
              </a:rPr>
              <a:t> or </a:t>
            </a:r>
            <a:r>
              <a:rPr lang="en-US" sz="2400" i="1" dirty="0">
                <a:solidFill>
                  <a:schemeClr val="tx1"/>
                </a:solidFill>
                <a:latin typeface="Calibri"/>
                <a:ea typeface="Calibri"/>
                <a:cs typeface="Calibri"/>
                <a:sym typeface="Calibri"/>
              </a:rPr>
              <a:t>monitored</a:t>
            </a:r>
            <a:r>
              <a:rPr lang="en-US" sz="2400" dirty="0">
                <a:solidFill>
                  <a:schemeClr val="tx1"/>
                </a:solidFill>
                <a:latin typeface="Calibri"/>
                <a:ea typeface="Calibri"/>
                <a:cs typeface="Calibri"/>
                <a:sym typeface="Calibri"/>
              </a:rPr>
              <a:t> </a:t>
            </a:r>
            <a:r>
              <a:rPr lang="en-US" sz="2400" i="1" dirty="0">
                <a:solidFill>
                  <a:schemeClr val="tx1"/>
                </a:solidFill>
                <a:latin typeface="Calibri"/>
                <a:ea typeface="Calibri"/>
                <a:cs typeface="Calibri"/>
                <a:sym typeface="Calibri"/>
              </a:rPr>
              <a:t>ELs</a:t>
            </a:r>
            <a:r>
              <a:rPr lang="en-US" sz="2400" dirty="0">
                <a:solidFill>
                  <a:schemeClr val="tx1"/>
                </a:solidFill>
                <a:latin typeface="Calibri"/>
                <a:ea typeface="Calibri"/>
                <a:cs typeface="Calibri"/>
                <a:sym typeface="Calibri"/>
              </a:rPr>
              <a:t>. </a:t>
            </a:r>
            <a:r>
              <a:rPr lang="en-US" sz="2400" b="1" dirty="0">
                <a:solidFill>
                  <a:schemeClr val="tx1"/>
                </a:solidFill>
                <a:latin typeface="Calibri"/>
                <a:ea typeface="Calibri"/>
                <a:cs typeface="Calibri"/>
                <a:sym typeface="Calibri"/>
              </a:rPr>
              <a:t>MLs</a:t>
            </a:r>
            <a:r>
              <a:rPr lang="en-US" sz="2400" dirty="0">
                <a:solidFill>
                  <a:schemeClr val="tx1"/>
                </a:solidFill>
                <a:latin typeface="Calibri"/>
                <a:ea typeface="Calibri"/>
                <a:cs typeface="Calibri"/>
                <a:sym typeface="Calibri"/>
              </a:rPr>
              <a:t> includes all students who have a home language other than English, regardless of whether they are or have been classified as an EL.</a:t>
            </a:r>
            <a:endParaRPr sz="2400" b="1" dirty="0">
              <a:solidFill>
                <a:schemeClr val="tx1"/>
              </a:solidFill>
              <a:latin typeface="Calibri"/>
              <a:ea typeface="Calibri"/>
              <a:cs typeface="Calibri"/>
              <a:sym typeface="Calibri"/>
            </a:endParaRPr>
          </a:p>
          <a:p>
            <a:pPr marL="342900" lvl="0" indent="-342900" algn="l" rtl="0">
              <a:lnSpc>
                <a:spcPct val="114000"/>
              </a:lnSpc>
              <a:spcBef>
                <a:spcPts val="1200"/>
              </a:spcBef>
              <a:spcAft>
                <a:spcPts val="0"/>
              </a:spcAft>
              <a:buSzPts val="2400"/>
              <a:buFont typeface="Calibri"/>
              <a:buAutoNum type="arabicPeriod"/>
            </a:pPr>
            <a:r>
              <a:rPr lang="en-US" sz="2400" b="1" dirty="0">
                <a:solidFill>
                  <a:schemeClr val="tx1"/>
                </a:solidFill>
                <a:latin typeface="Calibri"/>
                <a:ea typeface="Calibri"/>
                <a:cs typeface="Calibri"/>
                <a:sym typeface="Calibri"/>
              </a:rPr>
              <a:t>ELs </a:t>
            </a:r>
            <a:r>
              <a:rPr lang="en-US" sz="2400" dirty="0">
                <a:solidFill>
                  <a:schemeClr val="tx1"/>
                </a:solidFill>
                <a:latin typeface="Calibri"/>
                <a:ea typeface="Calibri"/>
                <a:cs typeface="Calibri"/>
                <a:sym typeface="Calibri"/>
              </a:rPr>
              <a:t>are </a:t>
            </a:r>
            <a:r>
              <a:rPr lang="en-US" sz="2400" i="1" dirty="0">
                <a:solidFill>
                  <a:schemeClr val="tx1"/>
                </a:solidFill>
                <a:latin typeface="Calibri"/>
                <a:ea typeface="Calibri"/>
                <a:cs typeface="Calibri"/>
                <a:sym typeface="Calibri"/>
              </a:rPr>
              <a:t>legally entitled </a:t>
            </a:r>
            <a:r>
              <a:rPr lang="en-US" sz="2400" dirty="0">
                <a:solidFill>
                  <a:schemeClr val="tx1"/>
                </a:solidFill>
                <a:latin typeface="Calibri"/>
                <a:ea typeface="Calibri"/>
                <a:cs typeface="Calibri"/>
                <a:sym typeface="Calibri"/>
              </a:rPr>
              <a:t>to support and services for learning English, a policy that stems from the Supreme Court (Lau v. Nichols 1974, Castañeda v. Pickard 1981) and the Every Student Succeeds Act (ESSA) (2015), which specifies that educational agencies are obligated to sufficiently staff EL programs. </a:t>
            </a:r>
            <a:r>
              <a:rPr lang="en-US" sz="2400" b="1" dirty="0">
                <a:solidFill>
                  <a:schemeClr val="tx1"/>
                </a:solidFill>
                <a:latin typeface="Calibri"/>
                <a:ea typeface="Calibri"/>
                <a:cs typeface="Calibri"/>
                <a:sym typeface="Calibri"/>
              </a:rPr>
              <a:t>MLs </a:t>
            </a:r>
            <a:r>
              <a:rPr lang="en-US" sz="2400" dirty="0">
                <a:solidFill>
                  <a:schemeClr val="tx1"/>
                </a:solidFill>
                <a:latin typeface="Calibri"/>
                <a:ea typeface="Calibri"/>
                <a:cs typeface="Calibri"/>
                <a:sym typeface="Calibri"/>
              </a:rPr>
              <a:t>are not legally defined or entitled to services at the federal level. </a:t>
            </a:r>
            <a:endParaRPr sz="2400" b="1" dirty="0">
              <a:solidFill>
                <a:schemeClr val="tx1"/>
              </a:solidFill>
              <a:latin typeface="Calibri"/>
              <a:ea typeface="Calibri"/>
              <a:cs typeface="Calibri"/>
              <a:sym typeface="Calibri"/>
            </a:endParaRPr>
          </a:p>
          <a:p>
            <a:pPr marL="457200" lvl="0" indent="-304800" algn="l" rtl="0">
              <a:spcBef>
                <a:spcPts val="600"/>
              </a:spcBef>
              <a:spcAft>
                <a:spcPts val="0"/>
              </a:spcAft>
              <a:buSzPts val="2400"/>
              <a:buFont typeface="Calibri"/>
              <a:buNone/>
            </a:pPr>
            <a:endParaRPr dirty="0"/>
          </a:p>
        </p:txBody>
      </p:sp>
      <p:sp>
        <p:nvSpPr>
          <p:cNvPr id="435" name="Google Shape;435;p14"/>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a:t>What’s the difference?</a:t>
            </a:r>
            <a:endParaRPr/>
          </a:p>
        </p:txBody>
      </p:sp>
      <p:sp>
        <p:nvSpPr>
          <p:cNvPr id="436" name="Google Shape;436;p14"/>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13</a:t>
            </a:fld>
            <a:endParaRPr/>
          </a:p>
        </p:txBody>
      </p:sp>
      <p:sp>
        <p:nvSpPr>
          <p:cNvPr id="3" name="Google Shape;429;p13">
            <a:extLst>
              <a:ext uri="{FF2B5EF4-FFF2-40B4-BE49-F238E27FC236}">
                <a16:creationId xmlns:a16="http://schemas.microsoft.com/office/drawing/2014/main" id="{E97A6C40-8F38-CFA1-7389-030ABC0A3FE3}"/>
              </a:ext>
            </a:extLst>
          </p:cNvPr>
          <p:cNvSpPr txBox="1"/>
          <p:nvPr/>
        </p:nvSpPr>
        <p:spPr>
          <a:xfrm>
            <a:off x="6173610" y="5293246"/>
            <a:ext cx="5065775" cy="1200288"/>
          </a:xfrm>
          <a:prstGeom prst="rect">
            <a:avLst/>
          </a:prstGeom>
          <a:noFill/>
          <a:ln>
            <a:noFill/>
          </a:ln>
        </p:spPr>
        <p:txBody>
          <a:bodyPr spcFirstLastPara="1" wrap="square" lIns="91425" tIns="45700" rIns="91425" bIns="45700" anchor="t" anchorCtr="0">
            <a:spAutoFit/>
          </a:bodyPr>
          <a:lstStyle/>
          <a:p>
            <a:r>
              <a:rPr lang="en-US" sz="1800" i="1" u="none" strike="noStrike" cap="none" dirty="0">
                <a:solidFill>
                  <a:srgbClr val="386EA2"/>
                </a:solidFill>
                <a:latin typeface="Calibri"/>
                <a:ea typeface="Calibri"/>
                <a:cs typeface="Calibri"/>
                <a:sym typeface="Calibri"/>
              </a:rPr>
              <a:t>REL West</a:t>
            </a:r>
            <a:r>
              <a:rPr lang="en-US" sz="1800" i="1" dirty="0">
                <a:solidFill>
                  <a:srgbClr val="386EA2"/>
                </a:solidFill>
                <a:latin typeface="Calibri"/>
                <a:ea typeface="Calibri"/>
                <a:cs typeface="Calibri"/>
                <a:sym typeface="Calibri"/>
              </a:rPr>
              <a:t>,</a:t>
            </a:r>
            <a:r>
              <a:rPr lang="en-US" sz="1800" i="1" u="none" strike="noStrike" cap="none" dirty="0">
                <a:solidFill>
                  <a:srgbClr val="386EA2"/>
                </a:solidFill>
                <a:latin typeface="Calibri"/>
                <a:ea typeface="Calibri"/>
                <a:cs typeface="Calibri"/>
                <a:sym typeface="Calibri"/>
              </a:rPr>
              <a:t> </a:t>
            </a:r>
            <a:r>
              <a:rPr lang="en-US" sz="1800" i="1" dirty="0">
                <a:solidFill>
                  <a:srgbClr val="386EA2"/>
                </a:solidFill>
                <a:latin typeface="Calibri"/>
                <a:ea typeface="Calibri"/>
                <a:cs typeface="Calibri"/>
                <a:sym typeface="Calibri"/>
              </a:rPr>
              <a:t>2024 (</a:t>
            </a:r>
            <a:r>
              <a:rPr lang="en-US" sz="1800" i="1" dirty="0">
                <a:solidFill>
                  <a:srgbClr val="386EA2"/>
                </a:solidFill>
                <a:latin typeface="Calibri"/>
                <a:ea typeface="Calibri"/>
                <a:cs typeface="Calibri"/>
                <a:sym typeface="Calibri"/>
                <a:hlinkClick r:id="rId3"/>
              </a:rPr>
              <a:t>https://ies.ed.gov/ncee/rel/regions/west/pdf/2.1.2.2.1_MultilingualLearners_Infographic01_Approved_508c.pdf</a:t>
            </a:r>
            <a:r>
              <a:rPr lang="en-US" sz="1800" i="1" dirty="0">
                <a:solidFill>
                  <a:srgbClr val="386EA2"/>
                </a:solidFill>
                <a:latin typeface="Calibri"/>
                <a:ea typeface="Calibri"/>
                <a:cs typeface="Calibri"/>
                <a:sym typeface="Calibri"/>
              </a:rPr>
              <a:t>)</a:t>
            </a:r>
            <a:endParaRPr sz="1800" i="1" dirty="0">
              <a:solidFill>
                <a:srgbClr val="386EA2"/>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5"/>
          <p:cNvSpPr txBox="1">
            <a:spLocks noGrp="1"/>
          </p:cNvSpPr>
          <p:nvPr>
            <p:ph type="body" idx="1"/>
          </p:nvPr>
        </p:nvSpPr>
        <p:spPr>
          <a:xfrm>
            <a:off x="620711" y="1402454"/>
            <a:ext cx="10950575" cy="4053092"/>
          </a:xfrm>
          <a:prstGeom prst="rect">
            <a:avLst/>
          </a:prstGeom>
          <a:noFill/>
          <a:ln>
            <a:noFill/>
          </a:ln>
        </p:spPr>
        <p:txBody>
          <a:bodyPr spcFirstLastPara="1" wrap="square" lIns="0" tIns="0" rIns="0" bIns="0" anchor="t" anchorCtr="0">
            <a:normAutofit/>
          </a:bodyPr>
          <a:lstStyle/>
          <a:p>
            <a:pPr marL="285750" lvl="0" indent="-285750" algn="l" rtl="0">
              <a:spcBef>
                <a:spcPts val="0"/>
              </a:spcBef>
              <a:spcAft>
                <a:spcPts val="0"/>
              </a:spcAft>
              <a:buSzPts val="2400"/>
              <a:buChar char="≫"/>
            </a:pPr>
            <a:r>
              <a:rPr lang="en-US" b="0" i="0" u="none" strike="noStrike" cap="none" dirty="0">
                <a:solidFill>
                  <a:schemeClr val="tx1"/>
                </a:solidFill>
                <a:latin typeface="Calibri"/>
                <a:ea typeface="Calibri"/>
                <a:cs typeface="Calibri"/>
                <a:sym typeface="Calibri"/>
              </a:rPr>
              <a:t>Does your state or jurisdiction have a definition for </a:t>
            </a:r>
            <a:r>
              <a:rPr lang="en-US" b="1" i="0" u="none" strike="noStrike" cap="none" dirty="0">
                <a:solidFill>
                  <a:schemeClr val="tx1"/>
                </a:solidFill>
                <a:latin typeface="Calibri"/>
                <a:ea typeface="Calibri"/>
                <a:cs typeface="Calibri"/>
                <a:sym typeface="Calibri"/>
              </a:rPr>
              <a:t>multilingual learners</a:t>
            </a:r>
            <a:r>
              <a:rPr lang="en-US" b="0" i="0" u="none" strike="noStrike" cap="none" dirty="0">
                <a:solidFill>
                  <a:schemeClr val="tx1"/>
                </a:solidFill>
                <a:latin typeface="Calibri"/>
                <a:ea typeface="Calibri"/>
                <a:cs typeface="Calibri"/>
                <a:sym typeface="Calibri"/>
              </a:rPr>
              <a:t>?</a:t>
            </a:r>
            <a:r>
              <a:rPr lang="en-US" dirty="0">
                <a:solidFill>
                  <a:schemeClr val="tx1"/>
                </a:solidFill>
                <a:latin typeface="Calibri"/>
                <a:ea typeface="Calibri"/>
                <a:cs typeface="Calibri"/>
                <a:sym typeface="Calibri"/>
              </a:rPr>
              <a:t> </a:t>
            </a:r>
            <a:endParaRPr dirty="0">
              <a:solidFill>
                <a:schemeClr val="tx1"/>
              </a:solidFill>
            </a:endParaRPr>
          </a:p>
          <a:p>
            <a:pPr marL="577850" lvl="1" indent="-254000" algn="l" rtl="0">
              <a:spcBef>
                <a:spcPts val="600"/>
              </a:spcBef>
              <a:spcAft>
                <a:spcPts val="0"/>
              </a:spcAft>
              <a:buClr>
                <a:schemeClr val="accent1"/>
              </a:buClr>
              <a:buSzPts val="2200"/>
              <a:buChar char="&gt;"/>
            </a:pPr>
            <a:r>
              <a:rPr lang="en-US" i="1" dirty="0">
                <a:solidFill>
                  <a:schemeClr val="tx1"/>
                </a:solidFill>
              </a:rPr>
              <a:t>[</a:t>
            </a:r>
            <a:r>
              <a:rPr lang="en-US" i="1" dirty="0">
                <a:solidFill>
                  <a:schemeClr val="tx1"/>
                </a:solidFill>
                <a:latin typeface="Calibri"/>
                <a:ea typeface="Calibri"/>
                <a:cs typeface="Calibri"/>
                <a:sym typeface="Calibri"/>
              </a:rPr>
              <a:t>if so, insert here</a:t>
            </a:r>
            <a:r>
              <a:rPr lang="en-US" i="1" dirty="0">
                <a:solidFill>
                  <a:schemeClr val="tx1"/>
                </a:solidFill>
              </a:rPr>
              <a:t>]</a:t>
            </a:r>
            <a:endParaRPr sz="2400" i="1" dirty="0">
              <a:solidFill>
                <a:schemeClr val="tx1"/>
              </a:solidFill>
              <a:latin typeface="Calibri"/>
              <a:ea typeface="Calibri"/>
              <a:cs typeface="Calibri"/>
              <a:sym typeface="Calibri"/>
            </a:endParaRPr>
          </a:p>
          <a:p>
            <a:pPr marL="285750" lvl="0" indent="-285750" algn="l" rtl="0">
              <a:spcBef>
                <a:spcPts val="600"/>
              </a:spcBef>
              <a:spcAft>
                <a:spcPts val="0"/>
              </a:spcAft>
              <a:buSzPts val="2400"/>
              <a:buChar char="≫"/>
            </a:pPr>
            <a:r>
              <a:rPr lang="en-US" b="0" i="0" u="none" strike="noStrike" cap="none" dirty="0">
                <a:solidFill>
                  <a:schemeClr val="tx1"/>
                </a:solidFill>
                <a:latin typeface="Calibri"/>
                <a:ea typeface="Calibri"/>
                <a:cs typeface="Calibri"/>
                <a:sym typeface="Calibri"/>
              </a:rPr>
              <a:t>Does your state or jurisdiction have a definition for </a:t>
            </a:r>
            <a:r>
              <a:rPr lang="en-US" b="1" i="0" u="none" strike="noStrike" cap="none" dirty="0">
                <a:solidFill>
                  <a:schemeClr val="tx1"/>
                </a:solidFill>
                <a:latin typeface="Calibri"/>
                <a:ea typeface="Calibri"/>
                <a:cs typeface="Calibri"/>
                <a:sym typeface="Calibri"/>
              </a:rPr>
              <a:t>English learners</a:t>
            </a:r>
            <a:r>
              <a:rPr lang="en-US" b="0" i="0" u="none" strike="noStrike" cap="none" dirty="0">
                <a:solidFill>
                  <a:schemeClr val="tx1"/>
                </a:solidFill>
                <a:latin typeface="Calibri"/>
                <a:ea typeface="Calibri"/>
                <a:cs typeface="Calibri"/>
                <a:sym typeface="Calibri"/>
              </a:rPr>
              <a:t>? </a:t>
            </a:r>
            <a:endParaRPr dirty="0">
              <a:solidFill>
                <a:schemeClr val="tx1"/>
              </a:solidFill>
            </a:endParaRPr>
          </a:p>
          <a:p>
            <a:pPr marL="577850" lvl="1" indent="-254000" algn="l" rtl="0">
              <a:spcBef>
                <a:spcPts val="600"/>
              </a:spcBef>
              <a:spcAft>
                <a:spcPts val="0"/>
              </a:spcAft>
              <a:buClr>
                <a:schemeClr val="accent1"/>
              </a:buClr>
              <a:buSzPts val="2200"/>
              <a:buChar char="&gt;"/>
            </a:pPr>
            <a:r>
              <a:rPr lang="en-US" i="1" dirty="0">
                <a:solidFill>
                  <a:schemeClr val="tx1"/>
                </a:solidFill>
              </a:rPr>
              <a:t>[</a:t>
            </a:r>
            <a:r>
              <a:rPr lang="en-US" i="1" dirty="0">
                <a:solidFill>
                  <a:schemeClr val="tx1"/>
                </a:solidFill>
                <a:latin typeface="Calibri"/>
                <a:ea typeface="Calibri"/>
                <a:cs typeface="Calibri"/>
                <a:sym typeface="Calibri"/>
              </a:rPr>
              <a:t>if so, </a:t>
            </a:r>
            <a:r>
              <a:rPr lang="en-US" b="0" i="1" u="none" strike="noStrike" cap="none" dirty="0">
                <a:solidFill>
                  <a:schemeClr val="tx1"/>
                </a:solidFill>
                <a:latin typeface="Calibri"/>
                <a:ea typeface="Calibri"/>
                <a:cs typeface="Calibri"/>
                <a:sym typeface="Calibri"/>
              </a:rPr>
              <a:t>insert here</a:t>
            </a:r>
            <a:r>
              <a:rPr lang="en-US" i="1" dirty="0">
                <a:solidFill>
                  <a:schemeClr val="tx1"/>
                </a:solidFill>
              </a:rPr>
              <a:t>]</a:t>
            </a:r>
            <a:endParaRPr i="1" dirty="0">
              <a:solidFill>
                <a:schemeClr val="tx1"/>
              </a:solidFill>
              <a:latin typeface="Calibri"/>
              <a:ea typeface="Calibri"/>
              <a:cs typeface="Calibri"/>
              <a:sym typeface="Calibri"/>
            </a:endParaRPr>
          </a:p>
          <a:p>
            <a:pPr marL="285750" lvl="0" indent="-285750" algn="l" rtl="0">
              <a:spcBef>
                <a:spcPts val="600"/>
              </a:spcBef>
              <a:spcAft>
                <a:spcPts val="0"/>
              </a:spcAft>
              <a:buSzPts val="2400"/>
              <a:buChar char="≫"/>
            </a:pPr>
            <a:r>
              <a:rPr lang="en-US" dirty="0">
                <a:solidFill>
                  <a:schemeClr val="tx1"/>
                </a:solidFill>
                <a:latin typeface="Calibri"/>
                <a:ea typeface="Calibri"/>
                <a:cs typeface="Calibri"/>
                <a:sym typeface="Calibri"/>
              </a:rPr>
              <a:t>What other terms are used in your state/jurisdiction?</a:t>
            </a:r>
            <a:endParaRPr dirty="0">
              <a:solidFill>
                <a:schemeClr val="tx1"/>
              </a:solidFill>
            </a:endParaRPr>
          </a:p>
          <a:p>
            <a:pPr marL="285750" lvl="0" indent="-285750" algn="l" rtl="0">
              <a:spcBef>
                <a:spcPts val="600"/>
              </a:spcBef>
              <a:spcAft>
                <a:spcPts val="0"/>
              </a:spcAft>
              <a:buSzPts val="2600"/>
              <a:buChar char="≫"/>
            </a:pPr>
            <a:r>
              <a:rPr lang="en-US" sz="2600" b="0" i="0" u="none" strike="noStrike" cap="none" dirty="0">
                <a:solidFill>
                  <a:schemeClr val="tx1"/>
                </a:solidFill>
                <a:latin typeface="Calibri"/>
                <a:ea typeface="Calibri"/>
                <a:cs typeface="Calibri"/>
                <a:sym typeface="Calibri"/>
              </a:rPr>
              <a:t>Is there any variation in how local educational agencies/schools refer to this population? If so, please describe. </a:t>
            </a:r>
            <a:endParaRPr dirty="0">
              <a:solidFill>
                <a:schemeClr val="tx1"/>
              </a:solidFill>
            </a:endParaRPr>
          </a:p>
          <a:p>
            <a:pPr marL="0" lvl="0" indent="0" algn="l" rtl="0">
              <a:spcBef>
                <a:spcPts val="600"/>
              </a:spcBef>
              <a:spcAft>
                <a:spcPts val="0"/>
              </a:spcAft>
              <a:buSzPts val="2400"/>
              <a:buNone/>
            </a:pPr>
            <a:endParaRPr dirty="0"/>
          </a:p>
        </p:txBody>
      </p:sp>
      <p:sp>
        <p:nvSpPr>
          <p:cNvPr id="443" name="Google Shape;443;p15"/>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a:t>Step 2: Review local definitions</a:t>
            </a:r>
            <a:endParaRPr/>
          </a:p>
        </p:txBody>
      </p:sp>
      <p:sp>
        <p:nvSpPr>
          <p:cNvPr id="444" name="Google Shape;444;p15"/>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16"/>
          <p:cNvSpPr txBox="1">
            <a:spLocks noGrp="1"/>
          </p:cNvSpPr>
          <p:nvPr>
            <p:ph type="body" idx="1"/>
          </p:nvPr>
        </p:nvSpPr>
        <p:spPr>
          <a:xfrm>
            <a:off x="620711" y="1402454"/>
            <a:ext cx="10950575" cy="4053092"/>
          </a:xfrm>
          <a:prstGeom prst="rect">
            <a:avLst/>
          </a:prstGeom>
          <a:noFill/>
          <a:ln>
            <a:noFill/>
          </a:ln>
        </p:spPr>
        <p:txBody>
          <a:bodyPr spcFirstLastPara="1" wrap="square" lIns="0" tIns="0" rIns="0" bIns="0" anchor="t" anchorCtr="0">
            <a:normAutofit/>
          </a:bodyPr>
          <a:lstStyle/>
          <a:p>
            <a:pPr marL="285750" lvl="0" indent="-285750" algn="l" rtl="0">
              <a:spcBef>
                <a:spcPts val="0"/>
              </a:spcBef>
              <a:spcAft>
                <a:spcPts val="0"/>
              </a:spcAft>
              <a:buSzPts val="2100"/>
              <a:buChar char="≫"/>
            </a:pPr>
            <a:r>
              <a:rPr lang="en-US" b="0" i="0" u="none" strike="noStrike" cap="none" dirty="0">
                <a:solidFill>
                  <a:schemeClr val="tx1"/>
                </a:solidFill>
                <a:latin typeface="Calibri"/>
                <a:ea typeface="Calibri"/>
                <a:cs typeface="Calibri"/>
                <a:sym typeface="Calibri"/>
              </a:rPr>
              <a:t>Look at your definitions for MLs and ELs and compare to what you just read. </a:t>
            </a:r>
            <a:endParaRPr dirty="0">
              <a:solidFill>
                <a:schemeClr val="tx1"/>
              </a:solidFill>
              <a:latin typeface="Calibri"/>
              <a:ea typeface="Calibri"/>
              <a:cs typeface="Calibri"/>
              <a:sym typeface="Calibri"/>
            </a:endParaRPr>
          </a:p>
          <a:p>
            <a:pPr marL="800100" lvl="1" indent="-342900" algn="l" rtl="0">
              <a:spcBef>
                <a:spcPts val="600"/>
              </a:spcBef>
              <a:spcAft>
                <a:spcPts val="0"/>
              </a:spcAft>
              <a:buClr>
                <a:schemeClr val="accent1"/>
              </a:buClr>
              <a:buSzPts val="2100"/>
              <a:buChar char="&gt;"/>
            </a:pPr>
            <a:r>
              <a:rPr lang="en-US" sz="2400" b="0" i="0" u="none" strike="noStrike" cap="none" dirty="0">
                <a:solidFill>
                  <a:schemeClr val="tx1"/>
                </a:solidFill>
                <a:latin typeface="Calibri"/>
                <a:ea typeface="Calibri"/>
                <a:cs typeface="Calibri"/>
                <a:sym typeface="Calibri"/>
              </a:rPr>
              <a:t>Do you </a:t>
            </a:r>
            <a:r>
              <a:rPr lang="en-US" sz="2400" dirty="0">
                <a:solidFill>
                  <a:schemeClr val="tx1"/>
                </a:solidFill>
                <a:latin typeface="Calibri"/>
                <a:ea typeface="Calibri"/>
                <a:cs typeface="Calibri"/>
                <a:sym typeface="Calibri"/>
              </a:rPr>
              <a:t>want to</a:t>
            </a:r>
            <a:r>
              <a:rPr lang="en-US" sz="2400" b="0" i="0" u="none" strike="noStrike" cap="none" dirty="0">
                <a:solidFill>
                  <a:schemeClr val="tx1"/>
                </a:solidFill>
                <a:latin typeface="Calibri"/>
                <a:ea typeface="Calibri"/>
                <a:cs typeface="Calibri"/>
                <a:sym typeface="Calibri"/>
              </a:rPr>
              <a:t> make any adjustments to the definition?</a:t>
            </a:r>
            <a:endParaRPr sz="2400" dirty="0">
              <a:solidFill>
                <a:schemeClr val="tx1"/>
              </a:solidFill>
              <a:latin typeface="Calibri"/>
              <a:ea typeface="Calibri"/>
              <a:cs typeface="Calibri"/>
              <a:sym typeface="Calibri"/>
            </a:endParaRPr>
          </a:p>
          <a:p>
            <a:pPr marL="800100" lvl="1" indent="-342900" algn="l" rtl="0">
              <a:spcBef>
                <a:spcPts val="600"/>
              </a:spcBef>
              <a:spcAft>
                <a:spcPts val="0"/>
              </a:spcAft>
              <a:buClr>
                <a:schemeClr val="accent1"/>
              </a:buClr>
              <a:buSzPts val="2100"/>
              <a:buChar char="&gt;"/>
            </a:pPr>
            <a:r>
              <a:rPr lang="en-US" sz="2400" dirty="0">
                <a:solidFill>
                  <a:schemeClr val="tx1"/>
                </a:solidFill>
                <a:latin typeface="Calibri"/>
                <a:ea typeface="Calibri"/>
                <a:cs typeface="Calibri"/>
                <a:sym typeface="Calibri"/>
              </a:rPr>
              <a:t>How does a shared understanding of these definitions align with and potentially re-shape the work you are doing to serve MLs?</a:t>
            </a:r>
            <a:endParaRPr dirty="0">
              <a:solidFill>
                <a:schemeClr val="tx1"/>
              </a:solidFill>
            </a:endParaRPr>
          </a:p>
          <a:p>
            <a:pPr marL="285750" lvl="0" indent="-285750" algn="l" rtl="0">
              <a:spcBef>
                <a:spcPts val="600"/>
              </a:spcBef>
              <a:spcAft>
                <a:spcPts val="0"/>
              </a:spcAft>
              <a:buSzPts val="2100"/>
              <a:buChar char="≫"/>
            </a:pPr>
            <a:r>
              <a:rPr lang="en-US" b="0" i="0" u="none" strike="noStrike" cap="none" dirty="0">
                <a:solidFill>
                  <a:schemeClr val="tx1"/>
                </a:solidFill>
                <a:latin typeface="Calibri"/>
                <a:ea typeface="Calibri"/>
                <a:cs typeface="Calibri"/>
                <a:sym typeface="Calibri"/>
              </a:rPr>
              <a:t>Agree on definitions and add to your workbook. </a:t>
            </a:r>
            <a:endParaRPr i="0" u="none" strike="noStrike" cap="none" dirty="0">
              <a:solidFill>
                <a:schemeClr val="tx1"/>
              </a:solidFill>
            </a:endParaRPr>
          </a:p>
          <a:p>
            <a:pPr marL="342900" marR="0" lvl="0" indent="-209550" algn="l" rtl="0">
              <a:lnSpc>
                <a:spcPct val="100000"/>
              </a:lnSpc>
              <a:spcBef>
                <a:spcPts val="0"/>
              </a:spcBef>
              <a:spcAft>
                <a:spcPts val="0"/>
              </a:spcAft>
              <a:buSzPts val="2100"/>
              <a:buFont typeface="Arial"/>
              <a:buNone/>
            </a:pPr>
            <a:endParaRPr b="1" dirty="0">
              <a:solidFill>
                <a:schemeClr val="tx1"/>
              </a:solidFill>
              <a:latin typeface="Calibri"/>
              <a:ea typeface="Calibri"/>
              <a:cs typeface="Calibri"/>
              <a:sym typeface="Calibri"/>
            </a:endParaRPr>
          </a:p>
          <a:p>
            <a:pPr marL="0" marR="0" lvl="0" indent="0" algn="l" rtl="0">
              <a:lnSpc>
                <a:spcPct val="100000"/>
              </a:lnSpc>
              <a:spcBef>
                <a:spcPts val="0"/>
              </a:spcBef>
              <a:spcAft>
                <a:spcPts val="0"/>
              </a:spcAft>
              <a:buSzPts val="2100"/>
              <a:buNone/>
            </a:pPr>
            <a:r>
              <a:rPr lang="en-US" b="1" dirty="0">
                <a:solidFill>
                  <a:schemeClr val="tx1"/>
                </a:solidFill>
                <a:latin typeface="Calibri"/>
                <a:ea typeface="Calibri"/>
                <a:cs typeface="Calibri"/>
                <a:sym typeface="Calibri"/>
              </a:rPr>
              <a:t>Note</a:t>
            </a:r>
            <a:r>
              <a:rPr lang="en-US" dirty="0">
                <a:solidFill>
                  <a:schemeClr val="tx1"/>
                </a:solidFill>
                <a:latin typeface="Calibri"/>
                <a:ea typeface="Calibri"/>
                <a:cs typeface="Calibri"/>
                <a:sym typeface="Calibri"/>
              </a:rPr>
              <a:t>: If your definitions are different than those used in the tool, be sure to keep that in mind throughout the modules!</a:t>
            </a:r>
            <a:endParaRPr b="0" i="0" u="none" strike="noStrike" cap="none" dirty="0">
              <a:solidFill>
                <a:schemeClr val="tx1"/>
              </a:solidFill>
              <a:latin typeface="Calibri"/>
              <a:ea typeface="Calibri"/>
              <a:cs typeface="Calibri"/>
              <a:sym typeface="Calibri"/>
            </a:endParaRPr>
          </a:p>
          <a:p>
            <a:pPr marL="0" lvl="0" indent="0" algn="l" rtl="0">
              <a:spcBef>
                <a:spcPts val="0"/>
              </a:spcBef>
              <a:spcAft>
                <a:spcPts val="0"/>
              </a:spcAft>
              <a:buSzPts val="2400"/>
              <a:buNone/>
            </a:pPr>
            <a:endParaRPr dirty="0"/>
          </a:p>
        </p:txBody>
      </p:sp>
      <p:sp>
        <p:nvSpPr>
          <p:cNvPr id="451" name="Google Shape;451;p16"/>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a:t>Step 3: Reflection and updates</a:t>
            </a:r>
            <a:endParaRPr/>
          </a:p>
        </p:txBody>
      </p:sp>
      <p:sp>
        <p:nvSpPr>
          <p:cNvPr id="452" name="Google Shape;452;p16"/>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1"/>
          <p:cNvSpPr txBox="1">
            <a:spLocks noGrp="1"/>
          </p:cNvSpPr>
          <p:nvPr>
            <p:ph type="body" idx="1"/>
          </p:nvPr>
        </p:nvSpPr>
        <p:spPr>
          <a:xfrm>
            <a:off x="480152" y="4639399"/>
            <a:ext cx="4307742" cy="825499"/>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SzPts val="2400"/>
              <a:buNone/>
            </a:pPr>
            <a:endParaRPr/>
          </a:p>
        </p:txBody>
      </p:sp>
      <p:sp>
        <p:nvSpPr>
          <p:cNvPr id="467" name="Google Shape;467;p21"/>
          <p:cNvSpPr txBox="1">
            <a:spLocks noGrp="1"/>
          </p:cNvSpPr>
          <p:nvPr>
            <p:ph type="title"/>
          </p:nvPr>
        </p:nvSpPr>
        <p:spPr>
          <a:xfrm>
            <a:off x="480152" y="2730500"/>
            <a:ext cx="5158648" cy="1346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a:t>District Policies, Goals and Vision for MLs</a:t>
            </a:r>
            <a:endParaRPr/>
          </a:p>
        </p:txBody>
      </p:sp>
      <p:sp>
        <p:nvSpPr>
          <p:cNvPr id="468" name="Google Shape;468;p21"/>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8"/>
          <p:cNvSpPr txBox="1">
            <a:spLocks noGrp="1"/>
          </p:cNvSpPr>
          <p:nvPr>
            <p:ph type="body" idx="1"/>
          </p:nvPr>
        </p:nvSpPr>
        <p:spPr>
          <a:xfrm>
            <a:off x="479424" y="1527605"/>
            <a:ext cx="10950575" cy="4053092"/>
          </a:xfrm>
          <a:prstGeom prst="rect">
            <a:avLst/>
          </a:prstGeom>
          <a:noFill/>
          <a:ln>
            <a:noFill/>
          </a:ln>
        </p:spPr>
        <p:txBody>
          <a:bodyPr spcFirstLastPara="1" wrap="square" lIns="0" tIns="0" rIns="0" bIns="0" anchor="t" anchorCtr="0">
            <a:normAutofit/>
          </a:bodyPr>
          <a:lstStyle/>
          <a:p>
            <a:pPr marL="285750" lvl="0" indent="0" algn="l" rtl="0">
              <a:spcBef>
                <a:spcPts val="0"/>
              </a:spcBef>
              <a:spcAft>
                <a:spcPts val="0"/>
              </a:spcAft>
              <a:buNone/>
            </a:pPr>
            <a:endParaRPr dirty="0"/>
          </a:p>
          <a:p>
            <a:pPr marL="285750" lvl="0" indent="0" algn="l" rtl="0">
              <a:spcBef>
                <a:spcPts val="0"/>
              </a:spcBef>
              <a:spcAft>
                <a:spcPts val="0"/>
              </a:spcAft>
              <a:buNone/>
            </a:pPr>
            <a:endParaRPr dirty="0"/>
          </a:p>
          <a:p>
            <a:pPr marL="285750" lvl="0" indent="0" algn="l" rtl="0">
              <a:spcBef>
                <a:spcPts val="0"/>
              </a:spcBef>
              <a:spcAft>
                <a:spcPts val="0"/>
              </a:spcAft>
              <a:buNone/>
            </a:pPr>
            <a:endParaRPr dirty="0"/>
          </a:p>
          <a:p>
            <a:pPr marL="0" lvl="0" indent="0" algn="l" rtl="0">
              <a:spcBef>
                <a:spcPts val="600"/>
              </a:spcBef>
              <a:spcAft>
                <a:spcPts val="0"/>
              </a:spcAft>
              <a:buSzPts val="2400"/>
              <a:buNone/>
            </a:pPr>
            <a:endParaRPr dirty="0"/>
          </a:p>
        </p:txBody>
      </p:sp>
      <p:sp>
        <p:nvSpPr>
          <p:cNvPr id="474" name="Google Shape;474;p28"/>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r>
              <a:rPr lang="en-US" dirty="0">
                <a:solidFill>
                  <a:schemeClr val="accent1"/>
                </a:solidFill>
              </a:rPr>
              <a:t>Policy</a:t>
            </a:r>
            <a:r>
              <a:rPr lang="en-US" sz="3200" dirty="0">
                <a:solidFill>
                  <a:schemeClr val="accent1"/>
                </a:solidFill>
              </a:rPr>
              <a:t> Goals &amp; Vision: Reviewing the Data Pre-Work</a:t>
            </a:r>
            <a:endParaRPr dirty="0">
              <a:solidFill>
                <a:schemeClr val="accent1"/>
              </a:solidFill>
            </a:endParaRPr>
          </a:p>
        </p:txBody>
      </p:sp>
      <p:sp>
        <p:nvSpPr>
          <p:cNvPr id="475" name="Google Shape;475;p28"/>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17</a:t>
            </a:fld>
            <a:endParaRPr/>
          </a:p>
        </p:txBody>
      </p:sp>
      <p:graphicFrame>
        <p:nvGraphicFramePr>
          <p:cNvPr id="2" name="Table 1">
            <a:extLst>
              <a:ext uri="{FF2B5EF4-FFF2-40B4-BE49-F238E27FC236}">
                <a16:creationId xmlns:a16="http://schemas.microsoft.com/office/drawing/2014/main" id="{EF1772AD-1ADA-16E4-7166-6122210297E2}"/>
              </a:ext>
            </a:extLst>
          </p:cNvPr>
          <p:cNvGraphicFramePr>
            <a:graphicFrameLocks noGrp="1"/>
          </p:cNvGraphicFramePr>
          <p:nvPr>
            <p:extLst>
              <p:ext uri="{D42A27DB-BD31-4B8C-83A1-F6EECF244321}">
                <p14:modId xmlns:p14="http://schemas.microsoft.com/office/powerpoint/2010/main" val="4268066484"/>
              </p:ext>
            </p:extLst>
          </p:nvPr>
        </p:nvGraphicFramePr>
        <p:xfrm>
          <a:off x="479424" y="917257"/>
          <a:ext cx="10874375" cy="4450080"/>
        </p:xfrm>
        <a:graphic>
          <a:graphicData uri="http://schemas.openxmlformats.org/drawingml/2006/table">
            <a:tbl>
              <a:tblPr/>
              <a:tblGrid>
                <a:gridCol w="10874375">
                  <a:extLst>
                    <a:ext uri="{9D8B030D-6E8A-4147-A177-3AD203B41FA5}">
                      <a16:colId xmlns:a16="http://schemas.microsoft.com/office/drawing/2014/main" val="3721725624"/>
                    </a:ext>
                  </a:extLst>
                </a:gridCol>
              </a:tblGrid>
              <a:tr h="0">
                <a:tc>
                  <a:txBody>
                    <a:bodyPr/>
                    <a:lstStyle/>
                    <a:p>
                      <a:pPr>
                        <a:lnSpc>
                          <a:spcPct val="100000"/>
                        </a:lnSpc>
                        <a:spcAft>
                          <a:spcPts val="1013"/>
                        </a:spcAft>
                        <a:buNone/>
                      </a:pPr>
                      <a:r>
                        <a:rPr lang="en-US" b="1" dirty="0">
                          <a:solidFill>
                            <a:srgbClr val="FFFFFF"/>
                          </a:solidFill>
                          <a:effectLst/>
                          <a:latin typeface="Red Hat Text" panose="02010303040201060303" pitchFamily="2" charset="0"/>
                        </a:rPr>
                        <a:t>LEA or school improvement plans with goals related to MLs or multilingualism</a:t>
                      </a:r>
                      <a:br>
                        <a:rPr lang="en-US" dirty="0">
                          <a:solidFill>
                            <a:srgbClr val="FFFFFF"/>
                          </a:solidFill>
                          <a:effectLst/>
                          <a:latin typeface="Red Hat Text" panose="02010303040201060303" pitchFamily="2" charset="0"/>
                        </a:rPr>
                      </a:br>
                      <a:r>
                        <a:rPr lang="en-US" dirty="0">
                          <a:solidFill>
                            <a:srgbClr val="FFFFFF"/>
                          </a:solidFill>
                          <a:effectLst/>
                          <a:latin typeface="Red Hat Text" panose="02010303040201060303" pitchFamily="2" charset="0"/>
                        </a:rPr>
                        <a:t>Review the improvement plans to identify goals that are either explicitly or implicitly relevant to MLs and list them here.</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78205856"/>
                  </a:ext>
                </a:extLst>
              </a:tr>
              <a:tr h="0">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4843252"/>
                  </a:ext>
                </a:extLst>
              </a:tr>
              <a:tr h="0">
                <a:tc>
                  <a:txBody>
                    <a:bodyPr/>
                    <a:lstStyle/>
                    <a:p>
                      <a:pPr>
                        <a:lnSpc>
                          <a:spcPct val="100000"/>
                        </a:lnSpc>
                        <a:spcAft>
                          <a:spcPts val="1013"/>
                        </a:spcAft>
                        <a:buNone/>
                      </a:pPr>
                      <a:r>
                        <a:rPr lang="en-US" b="1" dirty="0">
                          <a:solidFill>
                            <a:srgbClr val="FFFFFF"/>
                          </a:solidFill>
                          <a:effectLst/>
                          <a:latin typeface="Red Hat Text" panose="02010303040201060303" pitchFamily="2" charset="0"/>
                        </a:rPr>
                        <a:t>State educational agency (SEA) or LEA frameworks regarding MLs and/or multilingualism</a:t>
                      </a:r>
                      <a:br>
                        <a:rPr lang="en-US" dirty="0">
                          <a:solidFill>
                            <a:srgbClr val="FFFFFF"/>
                          </a:solidFill>
                          <a:effectLst/>
                          <a:latin typeface="Red Hat Text" panose="02010303040201060303" pitchFamily="2" charset="0"/>
                        </a:rPr>
                      </a:br>
                      <a:r>
                        <a:rPr lang="en-US" dirty="0">
                          <a:solidFill>
                            <a:srgbClr val="FFFFFF"/>
                          </a:solidFill>
                          <a:effectLst/>
                          <a:latin typeface="Red Hat Text" panose="02010303040201060303" pitchFamily="2" charset="0"/>
                        </a:rPr>
                        <a:t>If your SEA or LEA has a published framework or other documentation available, what are the key principles described in the framework? If your SEA or LEA does not have an ML framework, please note that as well.</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923842946"/>
                  </a:ext>
                </a:extLst>
              </a:tr>
              <a:tr h="0">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0775193"/>
                  </a:ext>
                </a:extLst>
              </a:tr>
              <a:tr h="0">
                <a:tc>
                  <a:txBody>
                    <a:bodyPr/>
                    <a:lstStyle/>
                    <a:p>
                      <a:pPr>
                        <a:lnSpc>
                          <a:spcPct val="100000"/>
                        </a:lnSpc>
                        <a:spcAft>
                          <a:spcPts val="1013"/>
                        </a:spcAft>
                        <a:buNone/>
                      </a:pPr>
                      <a:r>
                        <a:rPr lang="en-US" b="1" dirty="0">
                          <a:solidFill>
                            <a:srgbClr val="FFFFFF"/>
                          </a:solidFill>
                          <a:effectLst/>
                          <a:latin typeface="Red Hat Text" panose="02010303040201060303" pitchFamily="2" charset="0"/>
                        </a:rPr>
                        <a:t>LEA educator workforce goals and strategies for teachers of MLs</a:t>
                      </a:r>
                      <a:br>
                        <a:rPr lang="en-US" dirty="0">
                          <a:solidFill>
                            <a:srgbClr val="FFFFFF"/>
                          </a:solidFill>
                          <a:effectLst/>
                          <a:latin typeface="Red Hat Text" panose="02010303040201060303" pitchFamily="2" charset="0"/>
                        </a:rPr>
                      </a:br>
                      <a:r>
                        <a:rPr lang="en-US" dirty="0">
                          <a:solidFill>
                            <a:srgbClr val="FFFFFF"/>
                          </a:solidFill>
                          <a:effectLst/>
                          <a:latin typeface="Red Hat Text" panose="02010303040201060303" pitchFamily="2" charset="0"/>
                        </a:rPr>
                        <a:t>How do LEA officials describe educator workforce goals and strategies? How do teachers of MLs fit into these goals, if at all?</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82371313"/>
                  </a:ext>
                </a:extLst>
              </a:tr>
              <a:tr h="0">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025053"/>
                  </a:ext>
                </a:extLst>
              </a:tr>
              <a:tr h="0">
                <a:tc>
                  <a:txBody>
                    <a:bodyPr/>
                    <a:lstStyle/>
                    <a:p>
                      <a:pPr>
                        <a:lnSpc>
                          <a:spcPct val="100000"/>
                        </a:lnSpc>
                        <a:spcAft>
                          <a:spcPts val="1013"/>
                        </a:spcAft>
                        <a:buNone/>
                      </a:pPr>
                      <a:r>
                        <a:rPr lang="en-US" b="1" dirty="0">
                          <a:solidFill>
                            <a:srgbClr val="FFFFFF"/>
                          </a:solidFill>
                          <a:effectLst/>
                          <a:latin typeface="Red Hat Text" panose="02010303040201060303" pitchFamily="2" charset="0"/>
                        </a:rPr>
                        <a:t>LEA ML educator pathway or retention initiatives</a:t>
                      </a:r>
                      <a:br>
                        <a:rPr lang="en-US" dirty="0">
                          <a:solidFill>
                            <a:srgbClr val="FFFFFF"/>
                          </a:solidFill>
                          <a:effectLst/>
                          <a:latin typeface="Red Hat Text" panose="02010303040201060303" pitchFamily="2" charset="0"/>
                        </a:rPr>
                      </a:br>
                      <a:r>
                        <a:rPr lang="en-US" dirty="0">
                          <a:solidFill>
                            <a:srgbClr val="FFFFFF"/>
                          </a:solidFill>
                          <a:effectLst/>
                          <a:latin typeface="Red Hat Text" panose="02010303040201060303" pitchFamily="2" charset="0"/>
                        </a:rPr>
                        <a:t>Has your LEA implemented any initiatives in the last 5 years to address pathway or retention issues for teachers of MLs? For example, educators and officials in some LEAs have implemented residencies or Grow Your Own bilingual teacher initiatives. If so, describe them here. </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579127640"/>
                  </a:ext>
                </a:extLst>
              </a:tr>
              <a:tr h="0">
                <a:tc>
                  <a:txBody>
                    <a:bodyPr/>
                    <a:lstStyle/>
                    <a:p>
                      <a:pPr>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5378967"/>
                  </a:ext>
                </a:extLst>
              </a:tr>
            </a:tbl>
          </a:graphicData>
        </a:graphic>
      </p:graphicFrame>
      <p:sp>
        <p:nvSpPr>
          <p:cNvPr id="6" name="TextBox 5">
            <a:extLst>
              <a:ext uri="{FF2B5EF4-FFF2-40B4-BE49-F238E27FC236}">
                <a16:creationId xmlns:a16="http://schemas.microsoft.com/office/drawing/2014/main" id="{27107CFF-0FDF-3383-5A85-B52E5536AE2E}"/>
              </a:ext>
            </a:extLst>
          </p:cNvPr>
          <p:cNvSpPr txBox="1"/>
          <p:nvPr/>
        </p:nvSpPr>
        <p:spPr>
          <a:xfrm>
            <a:off x="10523053" y="5580697"/>
            <a:ext cx="1274694" cy="307777"/>
          </a:xfrm>
          <a:prstGeom prst="rect">
            <a:avLst/>
          </a:prstGeom>
          <a:noFill/>
        </p:spPr>
        <p:txBody>
          <a:bodyPr wrap="square">
            <a:spAutoFit/>
          </a:bodyPr>
          <a:lstStyle/>
          <a:p>
            <a:r>
              <a:rPr lang="en-US" dirty="0">
                <a:solidFill>
                  <a:schemeClr val="tx1"/>
                </a:solidFill>
              </a:rPr>
              <a:t>Table 1.1</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2">
          <a:extLst>
            <a:ext uri="{FF2B5EF4-FFF2-40B4-BE49-F238E27FC236}">
              <a16:creationId xmlns:a16="http://schemas.microsoft.com/office/drawing/2014/main" id="{C24945E3-14CF-7D75-DF22-329859DB9E3B}"/>
            </a:ext>
          </a:extLst>
        </p:cNvPr>
        <p:cNvGrpSpPr/>
        <p:nvPr/>
      </p:nvGrpSpPr>
      <p:grpSpPr>
        <a:xfrm>
          <a:off x="0" y="0"/>
          <a:ext cx="0" cy="0"/>
          <a:chOff x="0" y="0"/>
          <a:chExt cx="0" cy="0"/>
        </a:xfrm>
      </p:grpSpPr>
      <p:sp>
        <p:nvSpPr>
          <p:cNvPr id="473" name="Google Shape;473;p28">
            <a:extLst>
              <a:ext uri="{FF2B5EF4-FFF2-40B4-BE49-F238E27FC236}">
                <a16:creationId xmlns:a16="http://schemas.microsoft.com/office/drawing/2014/main" id="{6595BDED-E324-1959-E0BC-0AEAE37D386D}"/>
              </a:ext>
            </a:extLst>
          </p:cNvPr>
          <p:cNvSpPr txBox="1">
            <a:spLocks noGrp="1"/>
          </p:cNvSpPr>
          <p:nvPr>
            <p:ph type="body" idx="1"/>
          </p:nvPr>
        </p:nvSpPr>
        <p:spPr>
          <a:xfrm>
            <a:off x="479424" y="1527605"/>
            <a:ext cx="10950575" cy="4053092"/>
          </a:xfrm>
          <a:prstGeom prst="rect">
            <a:avLst/>
          </a:prstGeom>
          <a:noFill/>
          <a:ln>
            <a:noFill/>
          </a:ln>
        </p:spPr>
        <p:txBody>
          <a:bodyPr spcFirstLastPara="1" wrap="square" lIns="0" tIns="0" rIns="0" bIns="0" anchor="t" anchorCtr="0">
            <a:normAutofit/>
          </a:bodyPr>
          <a:lstStyle/>
          <a:p>
            <a:pPr marL="285750" lvl="0" indent="0" algn="l" rtl="0">
              <a:spcBef>
                <a:spcPts val="0"/>
              </a:spcBef>
              <a:spcAft>
                <a:spcPts val="0"/>
              </a:spcAft>
              <a:buNone/>
            </a:pPr>
            <a:endParaRPr dirty="0"/>
          </a:p>
          <a:p>
            <a:pPr marL="285750" lvl="0" indent="0" algn="l" rtl="0">
              <a:spcBef>
                <a:spcPts val="0"/>
              </a:spcBef>
              <a:spcAft>
                <a:spcPts val="0"/>
              </a:spcAft>
              <a:buNone/>
            </a:pPr>
            <a:endParaRPr dirty="0"/>
          </a:p>
          <a:p>
            <a:pPr marL="285750" lvl="0" indent="0" algn="l" rtl="0">
              <a:spcBef>
                <a:spcPts val="0"/>
              </a:spcBef>
              <a:spcAft>
                <a:spcPts val="0"/>
              </a:spcAft>
              <a:buNone/>
            </a:pPr>
            <a:endParaRPr dirty="0"/>
          </a:p>
          <a:p>
            <a:pPr marL="0" lvl="0" indent="0" algn="l" rtl="0">
              <a:spcBef>
                <a:spcPts val="600"/>
              </a:spcBef>
              <a:spcAft>
                <a:spcPts val="0"/>
              </a:spcAft>
              <a:buSzPts val="2400"/>
              <a:buNone/>
            </a:pPr>
            <a:endParaRPr dirty="0"/>
          </a:p>
        </p:txBody>
      </p:sp>
      <p:sp>
        <p:nvSpPr>
          <p:cNvPr id="474" name="Google Shape;474;p28">
            <a:extLst>
              <a:ext uri="{FF2B5EF4-FFF2-40B4-BE49-F238E27FC236}">
                <a16:creationId xmlns:a16="http://schemas.microsoft.com/office/drawing/2014/main" id="{89727616-9B6D-EB6D-2081-C6A1CBAAEA17}"/>
              </a:ext>
            </a:extLst>
          </p:cNvPr>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dirty="0">
                <a:solidFill>
                  <a:schemeClr val="accent1"/>
                </a:solidFill>
              </a:rPr>
              <a:t>Policy Goals &amp; Vision: Reviewing the Data Pre-Work</a:t>
            </a:r>
            <a:endParaRPr dirty="0">
              <a:solidFill>
                <a:schemeClr val="accent1"/>
              </a:solidFill>
            </a:endParaRPr>
          </a:p>
        </p:txBody>
      </p:sp>
      <p:sp>
        <p:nvSpPr>
          <p:cNvPr id="475" name="Google Shape;475;p28">
            <a:extLst>
              <a:ext uri="{FF2B5EF4-FFF2-40B4-BE49-F238E27FC236}">
                <a16:creationId xmlns:a16="http://schemas.microsoft.com/office/drawing/2014/main" id="{CA92A858-B192-2BF8-5377-1699FE1EBAA9}"/>
              </a:ext>
            </a:extLst>
          </p:cNvPr>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18</a:t>
            </a:fld>
            <a:endParaRPr/>
          </a:p>
        </p:txBody>
      </p:sp>
      <p:graphicFrame>
        <p:nvGraphicFramePr>
          <p:cNvPr id="3" name="Table 2">
            <a:extLst>
              <a:ext uri="{FF2B5EF4-FFF2-40B4-BE49-F238E27FC236}">
                <a16:creationId xmlns:a16="http://schemas.microsoft.com/office/drawing/2014/main" id="{C51425C8-1497-F661-057D-E277297C3E01}"/>
              </a:ext>
            </a:extLst>
          </p:cNvPr>
          <p:cNvGraphicFramePr>
            <a:graphicFrameLocks noGrp="1"/>
          </p:cNvGraphicFramePr>
          <p:nvPr>
            <p:extLst>
              <p:ext uri="{D42A27DB-BD31-4B8C-83A1-F6EECF244321}">
                <p14:modId xmlns:p14="http://schemas.microsoft.com/office/powerpoint/2010/main" val="589456096"/>
              </p:ext>
            </p:extLst>
          </p:nvPr>
        </p:nvGraphicFramePr>
        <p:xfrm>
          <a:off x="517523" y="1100993"/>
          <a:ext cx="10874376" cy="3657600"/>
        </p:xfrm>
        <a:graphic>
          <a:graphicData uri="http://schemas.openxmlformats.org/drawingml/2006/table">
            <a:tbl>
              <a:tblPr/>
              <a:tblGrid>
                <a:gridCol w="2718594">
                  <a:extLst>
                    <a:ext uri="{9D8B030D-6E8A-4147-A177-3AD203B41FA5}">
                      <a16:colId xmlns:a16="http://schemas.microsoft.com/office/drawing/2014/main" val="588832568"/>
                    </a:ext>
                  </a:extLst>
                </a:gridCol>
                <a:gridCol w="2718594">
                  <a:extLst>
                    <a:ext uri="{9D8B030D-6E8A-4147-A177-3AD203B41FA5}">
                      <a16:colId xmlns:a16="http://schemas.microsoft.com/office/drawing/2014/main" val="2217853961"/>
                    </a:ext>
                  </a:extLst>
                </a:gridCol>
                <a:gridCol w="2718594">
                  <a:extLst>
                    <a:ext uri="{9D8B030D-6E8A-4147-A177-3AD203B41FA5}">
                      <a16:colId xmlns:a16="http://schemas.microsoft.com/office/drawing/2014/main" val="361715637"/>
                    </a:ext>
                  </a:extLst>
                </a:gridCol>
                <a:gridCol w="2718594">
                  <a:extLst>
                    <a:ext uri="{9D8B030D-6E8A-4147-A177-3AD203B41FA5}">
                      <a16:colId xmlns:a16="http://schemas.microsoft.com/office/drawing/2014/main" val="3574652511"/>
                    </a:ext>
                  </a:extLst>
                </a:gridCol>
              </a:tblGrid>
              <a:tr h="369888">
                <a:tc>
                  <a:txBody>
                    <a:bodyPr/>
                    <a:lstStyle/>
                    <a:p>
                      <a:pPr>
                        <a:lnSpc>
                          <a:spcPct val="100000"/>
                        </a:lnSpc>
                        <a:spcAft>
                          <a:spcPts val="1013"/>
                        </a:spcAft>
                        <a:buNone/>
                      </a:pPr>
                      <a:r>
                        <a:rPr lang="en-US" sz="1400" b="1">
                          <a:solidFill>
                            <a:srgbClr val="FFFFFF"/>
                          </a:solidFill>
                          <a:effectLst/>
                          <a:latin typeface="Red Hat Text" panose="02010303040201060303" pitchFamily="2" charset="0"/>
                        </a:rPr>
                        <a:t>Component</a:t>
                      </a:r>
                      <a:endParaRPr lang="en-US" sz="140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a:solidFill>
                            <a:srgbClr val="FFFFFF"/>
                          </a:solidFill>
                          <a:effectLst/>
                          <a:latin typeface="Red Hat Text" panose="02010303040201060303" pitchFamily="2" charset="0"/>
                        </a:rPr>
                        <a:t>Not Present</a:t>
                      </a:r>
                      <a:endParaRPr lang="en-US" sz="140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a:solidFill>
                            <a:srgbClr val="FFFFFF"/>
                          </a:solidFill>
                          <a:effectLst/>
                          <a:latin typeface="Red Hat Text" panose="02010303040201060303" pitchFamily="2" charset="0"/>
                        </a:rPr>
                        <a:t>Partially Present but Not Fully Implemented</a:t>
                      </a:r>
                      <a:endParaRPr lang="en-US" sz="140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dirty="0">
                          <a:solidFill>
                            <a:srgbClr val="FFFFFF"/>
                          </a:solidFill>
                          <a:effectLst/>
                          <a:latin typeface="Red Hat Text" panose="02010303040201060303" pitchFamily="2" charset="0"/>
                        </a:rPr>
                        <a:t>Fully Implemented</a:t>
                      </a:r>
                      <a:endParaRPr lang="en-US" sz="1400" dirty="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902003583"/>
                  </a:ext>
                </a:extLst>
              </a:tr>
              <a:tr h="502920">
                <a:tc>
                  <a:txBody>
                    <a:bodyPr/>
                    <a:lstStyle/>
                    <a:p>
                      <a:pPr>
                        <a:lnSpc>
                          <a:spcPct val="100000"/>
                        </a:lnSpc>
                        <a:spcAft>
                          <a:spcPts val="1013"/>
                        </a:spcAft>
                        <a:buNone/>
                      </a:pPr>
                      <a:r>
                        <a:rPr lang="en-US" sz="1400">
                          <a:effectLst/>
                          <a:latin typeface="Red Hat Text" panose="02010303040201060303" pitchFamily="2" charset="0"/>
                        </a:rPr>
                        <a:t>Clearly defined and implemented EL program structures and goals</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0275711"/>
                  </a:ext>
                </a:extLst>
              </a:tr>
              <a:tr h="649288">
                <a:tc>
                  <a:txBody>
                    <a:bodyPr/>
                    <a:lstStyle/>
                    <a:p>
                      <a:pPr>
                        <a:lnSpc>
                          <a:spcPct val="100000"/>
                        </a:lnSpc>
                        <a:spcAft>
                          <a:spcPts val="1013"/>
                        </a:spcAft>
                        <a:buNone/>
                      </a:pPr>
                      <a:r>
                        <a:rPr lang="en-US" sz="1400">
                          <a:effectLst/>
                          <a:latin typeface="Red Hat Text" panose="02010303040201060303" pitchFamily="2" charset="0"/>
                        </a:rPr>
                        <a:t>Clearly defined high-quality instruction and assessment for ELs at different levels of English proficiency</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dirty="0">
                          <a:effectLst/>
                          <a:latin typeface="Red Hat Text" panose="02010303040201060303" pitchFamily="2" charset="0"/>
                        </a:rPr>
                      </a:br>
                      <a:endParaRPr lang="en-US" sz="1400"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8043441"/>
                  </a:ext>
                </a:extLst>
              </a:tr>
              <a:tr h="502920">
                <a:tc>
                  <a:txBody>
                    <a:bodyPr/>
                    <a:lstStyle/>
                    <a:p>
                      <a:pPr>
                        <a:lnSpc>
                          <a:spcPct val="100000"/>
                        </a:lnSpc>
                        <a:spcAft>
                          <a:spcPts val="1013"/>
                        </a:spcAft>
                        <a:buNone/>
                      </a:pPr>
                      <a:r>
                        <a:rPr lang="en-US" sz="1400">
                          <a:effectLst/>
                          <a:latin typeface="Red Hat Text" panose="02010303040201060303" pitchFamily="2" charset="0"/>
                        </a:rPr>
                        <a:t>Aligned and coordinated systems (e.g., EL and SPED programs)</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2545575"/>
                  </a:ext>
                </a:extLst>
              </a:tr>
              <a:tr h="502920">
                <a:tc>
                  <a:txBody>
                    <a:bodyPr/>
                    <a:lstStyle/>
                    <a:p>
                      <a:pPr>
                        <a:lnSpc>
                          <a:spcPct val="100000"/>
                        </a:lnSpc>
                        <a:spcAft>
                          <a:spcPts val="1013"/>
                        </a:spcAft>
                        <a:buNone/>
                      </a:pPr>
                      <a:r>
                        <a:rPr lang="en-US" sz="1400">
                          <a:effectLst/>
                          <a:latin typeface="Red Hat Text" panose="02010303040201060303" pitchFamily="2" charset="0"/>
                        </a:rPr>
                        <a:t>Deep community and caregiver partnerships</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7338799"/>
                  </a:ext>
                </a:extLst>
              </a:tr>
              <a:tr h="509588">
                <a:tc>
                  <a:txBody>
                    <a:bodyPr/>
                    <a:lstStyle/>
                    <a:p>
                      <a:pPr>
                        <a:lnSpc>
                          <a:spcPct val="100000"/>
                        </a:lnSpc>
                        <a:spcAft>
                          <a:spcPts val="1013"/>
                        </a:spcAft>
                        <a:buNone/>
                      </a:pPr>
                      <a:r>
                        <a:rPr lang="en-US" sz="1400">
                          <a:effectLst/>
                          <a:latin typeface="Red Hat Text" panose="02010303040201060303" pitchFamily="2" charset="0"/>
                        </a:rPr>
                        <a:t>Shifting mindsets among staff to assets orientation and shared responsibility</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dirty="0">
                          <a:effectLst/>
                          <a:latin typeface="Red Hat Text" panose="02010303040201060303" pitchFamily="2" charset="0"/>
                        </a:rPr>
                      </a:br>
                      <a:endParaRPr lang="en-US" sz="1400"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9332684"/>
                  </a:ext>
                </a:extLst>
              </a:tr>
            </a:tbl>
          </a:graphicData>
        </a:graphic>
      </p:graphicFrame>
      <p:sp>
        <p:nvSpPr>
          <p:cNvPr id="4" name="TextBox 3">
            <a:extLst>
              <a:ext uri="{FF2B5EF4-FFF2-40B4-BE49-F238E27FC236}">
                <a16:creationId xmlns:a16="http://schemas.microsoft.com/office/drawing/2014/main" id="{8DA0ADEE-2200-4B12-C573-DAAF8B2DC707}"/>
              </a:ext>
            </a:extLst>
          </p:cNvPr>
          <p:cNvSpPr txBox="1"/>
          <p:nvPr/>
        </p:nvSpPr>
        <p:spPr>
          <a:xfrm>
            <a:off x="10437882" y="4806472"/>
            <a:ext cx="1274694" cy="307777"/>
          </a:xfrm>
          <a:prstGeom prst="rect">
            <a:avLst/>
          </a:prstGeom>
          <a:noFill/>
        </p:spPr>
        <p:txBody>
          <a:bodyPr wrap="square">
            <a:spAutoFit/>
          </a:bodyPr>
          <a:lstStyle/>
          <a:p>
            <a:r>
              <a:rPr lang="en-US" dirty="0">
                <a:solidFill>
                  <a:schemeClr val="tx1"/>
                </a:solidFill>
              </a:rPr>
              <a:t>Table 1.2</a:t>
            </a:r>
            <a:endParaRPr lang="en-US" dirty="0"/>
          </a:p>
        </p:txBody>
      </p:sp>
    </p:spTree>
    <p:extLst>
      <p:ext uri="{BB962C8B-B14F-4D97-AF65-F5344CB8AC3E}">
        <p14:creationId xmlns:p14="http://schemas.microsoft.com/office/powerpoint/2010/main" val="1412784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9"/>
          <p:cNvSpPr txBox="1">
            <a:spLocks noGrp="1"/>
          </p:cNvSpPr>
          <p:nvPr>
            <p:ph type="title"/>
          </p:nvPr>
        </p:nvSpPr>
        <p:spPr>
          <a:xfrm>
            <a:off x="479424" y="220533"/>
            <a:ext cx="10950575"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dirty="0">
                <a:solidFill>
                  <a:schemeClr val="accent4"/>
                </a:solidFill>
              </a:rPr>
              <a:t>Policy Goals &amp; Vision: Think About</a:t>
            </a:r>
            <a:endParaRPr dirty="0">
              <a:solidFill>
                <a:schemeClr val="accent4"/>
              </a:solidFill>
            </a:endParaRPr>
          </a:p>
        </p:txBody>
      </p:sp>
      <p:sp>
        <p:nvSpPr>
          <p:cNvPr id="482" name="Google Shape;482;p29"/>
          <p:cNvSpPr txBox="1">
            <a:spLocks noGrp="1"/>
          </p:cNvSpPr>
          <p:nvPr>
            <p:ph type="body" idx="1"/>
          </p:nvPr>
        </p:nvSpPr>
        <p:spPr>
          <a:xfrm>
            <a:off x="479425" y="1527605"/>
            <a:ext cx="5289550" cy="4053092"/>
          </a:xfrm>
          <a:prstGeom prst="rect">
            <a:avLst/>
          </a:prstGeom>
          <a:noFill/>
          <a:ln>
            <a:noFill/>
          </a:ln>
        </p:spPr>
        <p:txBody>
          <a:bodyPr spcFirstLastPara="1" wrap="square" lIns="0" tIns="0" rIns="0" bIns="0" anchor="t" anchorCtr="0">
            <a:normAutofit/>
          </a:bodyPr>
          <a:lstStyle/>
          <a:p>
            <a:pPr marL="285750" lvl="0" indent="-323850" algn="l" rtl="0">
              <a:spcBef>
                <a:spcPts val="200"/>
              </a:spcBef>
              <a:spcAft>
                <a:spcPts val="200"/>
              </a:spcAft>
              <a:buSzPts val="2400"/>
              <a:buChar char="≫"/>
            </a:pPr>
            <a:r>
              <a:rPr lang="en-US" dirty="0">
                <a:solidFill>
                  <a:schemeClr val="tx1"/>
                </a:solidFill>
              </a:rPr>
              <a:t>If your SEA or LEA has an EL/ML framework, how can it inform the work you are engaging in to strengthen the educator workforce to support MLs?</a:t>
            </a:r>
            <a:endParaRPr dirty="0">
              <a:solidFill>
                <a:schemeClr val="tx1"/>
              </a:solidFill>
            </a:endParaRPr>
          </a:p>
        </p:txBody>
      </p:sp>
      <p:pic>
        <p:nvPicPr>
          <p:cNvPr id="483" name="Google Shape;483;p29" descr="Scales of justice with solid fill"/>
          <p:cNvPicPr preferRelativeResize="0">
            <a:picLocks noGrp="1"/>
          </p:cNvPicPr>
          <p:nvPr>
            <p:ph type="body" idx="2"/>
          </p:nvPr>
        </p:nvPicPr>
        <p:blipFill rotWithShape="1">
          <a:blip r:embed="rId3">
            <a:alphaModFix/>
            <a:duotone>
              <a:schemeClr val="accent3">
                <a:shade val="45000"/>
                <a:satMod val="135000"/>
              </a:schemeClr>
              <a:prstClr val="white"/>
            </a:duotone>
          </a:blip>
          <a:srcRect/>
          <a:stretch/>
        </p:blipFill>
        <p:spPr>
          <a:xfrm>
            <a:off x="7086600" y="1394460"/>
            <a:ext cx="4069080" cy="4069080"/>
          </a:xfrm>
          <a:prstGeom prst="rect">
            <a:avLst/>
          </a:prstGeom>
          <a:noFill/>
          <a:ln>
            <a:noFill/>
          </a:ln>
        </p:spPr>
      </p:pic>
      <p:sp>
        <p:nvSpPr>
          <p:cNvPr id="484" name="Google Shape;484;p29"/>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3a81dde369f_0_0"/>
          <p:cNvSpPr txBox="1">
            <a:spLocks noGrp="1"/>
          </p:cNvSpPr>
          <p:nvPr>
            <p:ph type="title"/>
          </p:nvPr>
        </p:nvSpPr>
        <p:spPr>
          <a:xfrm>
            <a:off x="479425" y="220533"/>
            <a:ext cx="10950600" cy="492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Intros and Icebreaker</a:t>
            </a:r>
            <a:endParaRPr dirty="0"/>
          </a:p>
        </p:txBody>
      </p:sp>
      <p:sp>
        <p:nvSpPr>
          <p:cNvPr id="236" name="Google Shape;236;g3a81dde369f_0_0"/>
          <p:cNvSpPr txBox="1">
            <a:spLocks noGrp="1"/>
          </p:cNvSpPr>
          <p:nvPr>
            <p:ph type="sldNum" idx="12"/>
          </p:nvPr>
        </p:nvSpPr>
        <p:spPr>
          <a:xfrm>
            <a:off x="10980260" y="6123801"/>
            <a:ext cx="906900" cy="276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3a8fc9fdddb_0_177"/>
          <p:cNvSpPr txBox="1">
            <a:spLocks noGrp="1"/>
          </p:cNvSpPr>
          <p:nvPr>
            <p:ph type="title"/>
          </p:nvPr>
        </p:nvSpPr>
        <p:spPr>
          <a:xfrm>
            <a:off x="479424" y="220533"/>
            <a:ext cx="10950600" cy="492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accent6"/>
              </a:buClr>
              <a:buFont typeface="Arial"/>
              <a:buNone/>
            </a:pPr>
            <a:r>
              <a:rPr lang="en-US" dirty="0">
                <a:solidFill>
                  <a:schemeClr val="accent4"/>
                </a:solidFill>
              </a:rPr>
              <a:t>Policy Goals &amp; Vision: Think About — Framework Components</a:t>
            </a:r>
            <a:endParaRPr dirty="0">
              <a:solidFill>
                <a:schemeClr val="accent4"/>
              </a:solidFill>
            </a:endParaRPr>
          </a:p>
        </p:txBody>
      </p:sp>
      <p:sp>
        <p:nvSpPr>
          <p:cNvPr id="491" name="Google Shape;491;g3a8fc9fdddb_0_177"/>
          <p:cNvSpPr txBox="1">
            <a:spLocks noGrp="1"/>
          </p:cNvSpPr>
          <p:nvPr>
            <p:ph type="sldNum" idx="12"/>
          </p:nvPr>
        </p:nvSpPr>
        <p:spPr>
          <a:xfrm>
            <a:off x="10980260" y="6123801"/>
            <a:ext cx="906900" cy="276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graphicFrame>
        <p:nvGraphicFramePr>
          <p:cNvPr id="2" name="Table 1">
            <a:extLst>
              <a:ext uri="{FF2B5EF4-FFF2-40B4-BE49-F238E27FC236}">
                <a16:creationId xmlns:a16="http://schemas.microsoft.com/office/drawing/2014/main" id="{2AAECF2E-4A1C-1460-042E-2B6E00A798C8}"/>
              </a:ext>
            </a:extLst>
          </p:cNvPr>
          <p:cNvGraphicFramePr>
            <a:graphicFrameLocks noGrp="1"/>
          </p:cNvGraphicFramePr>
          <p:nvPr>
            <p:extLst>
              <p:ext uri="{D42A27DB-BD31-4B8C-83A1-F6EECF244321}">
                <p14:modId xmlns:p14="http://schemas.microsoft.com/office/powerpoint/2010/main" val="3060323280"/>
              </p:ext>
            </p:extLst>
          </p:nvPr>
        </p:nvGraphicFramePr>
        <p:xfrm>
          <a:off x="1582453" y="954345"/>
          <a:ext cx="8744542" cy="4669511"/>
        </p:xfrm>
        <a:graphic>
          <a:graphicData uri="http://schemas.openxmlformats.org/drawingml/2006/table">
            <a:tbl>
              <a:tblPr/>
              <a:tblGrid>
                <a:gridCol w="8744542">
                  <a:extLst>
                    <a:ext uri="{9D8B030D-6E8A-4147-A177-3AD203B41FA5}">
                      <a16:colId xmlns:a16="http://schemas.microsoft.com/office/drawing/2014/main" val="137532881"/>
                    </a:ext>
                  </a:extLst>
                </a:gridCol>
              </a:tblGrid>
              <a:tr h="297442">
                <a:tc>
                  <a:txBody>
                    <a:bodyPr/>
                    <a:lstStyle/>
                    <a:p>
                      <a:pPr>
                        <a:lnSpc>
                          <a:spcPct val="100000"/>
                        </a:lnSpc>
                        <a:spcAft>
                          <a:spcPts val="1013"/>
                        </a:spcAft>
                        <a:buNone/>
                      </a:pPr>
                      <a:r>
                        <a:rPr lang="en-US" sz="1100" dirty="0">
                          <a:solidFill>
                            <a:srgbClr val="FFFFFF"/>
                          </a:solidFill>
                          <a:effectLst/>
                          <a:latin typeface="Red Hat Text" panose="02010303040201060303" pitchFamily="2" charset="0"/>
                        </a:rPr>
                        <a:t>If your SEA or LEA has an EL/ML framework, how can it inform the work you are engaging in to strengthen the educator workforce to support MLs?</a:t>
                      </a: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724438072"/>
                  </a:ext>
                </a:extLst>
              </a:tr>
              <a:tr h="404419">
                <a:tc>
                  <a:txBody>
                    <a:bodyPr/>
                    <a:lstStyle/>
                    <a:p>
                      <a:pPr>
                        <a:lnSpc>
                          <a:spcPct val="100000"/>
                        </a:lnSpc>
                        <a:buNone/>
                      </a:pPr>
                      <a:br>
                        <a:rPr lang="en-US" sz="1100" dirty="0">
                          <a:effectLst/>
                          <a:latin typeface="Red Hat Text" panose="02010303040201060303" pitchFamily="2" charset="0"/>
                        </a:rPr>
                      </a:br>
                      <a:endParaRPr lang="en-US" sz="1100" dirty="0">
                        <a:effectLst/>
                        <a:latin typeface="Red Hat Text" panose="02010303040201060303" pitchFamily="2" charset="0"/>
                      </a:endParaRP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1335369"/>
                  </a:ext>
                </a:extLst>
              </a:tr>
              <a:tr h="297442">
                <a:tc>
                  <a:txBody>
                    <a:bodyPr/>
                    <a:lstStyle/>
                    <a:p>
                      <a:pPr>
                        <a:lnSpc>
                          <a:spcPct val="100000"/>
                        </a:lnSpc>
                        <a:spcAft>
                          <a:spcPts val="1013"/>
                        </a:spcAft>
                        <a:buNone/>
                      </a:pPr>
                      <a:r>
                        <a:rPr lang="en-US" sz="1100" dirty="0">
                          <a:solidFill>
                            <a:srgbClr val="FFFFFF"/>
                          </a:solidFill>
                          <a:effectLst/>
                          <a:latin typeface="Red Hat Text" panose="02010303040201060303" pitchFamily="2" charset="0"/>
                        </a:rPr>
                        <a:t>Considering the five components of EL/ML frameworks you reviewed in your prework, how is each related to recruitment and retention of high-quality educators for ELs/MLs?</a:t>
                      </a: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3018393665"/>
                  </a:ext>
                </a:extLst>
              </a:tr>
              <a:tr h="404419">
                <a:tc>
                  <a:txBody>
                    <a:bodyPr/>
                    <a:lstStyle/>
                    <a:p>
                      <a:pPr>
                        <a:lnSpc>
                          <a:spcPct val="100000"/>
                        </a:lnSpc>
                        <a:buNone/>
                      </a:pPr>
                      <a:br>
                        <a:rPr lang="en-US" sz="1100" dirty="0">
                          <a:effectLst/>
                          <a:latin typeface="Red Hat Text" panose="02010303040201060303" pitchFamily="2" charset="0"/>
                        </a:rPr>
                      </a:br>
                      <a:endParaRPr lang="en-US" sz="1100" dirty="0">
                        <a:effectLst/>
                        <a:latin typeface="Red Hat Text" panose="02010303040201060303" pitchFamily="2" charset="0"/>
                      </a:endParaRP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9537255"/>
                  </a:ext>
                </a:extLst>
              </a:tr>
              <a:tr h="185104">
                <a:tc>
                  <a:txBody>
                    <a:bodyPr/>
                    <a:lstStyle/>
                    <a:p>
                      <a:pPr>
                        <a:lnSpc>
                          <a:spcPct val="100000"/>
                        </a:lnSpc>
                        <a:spcAft>
                          <a:spcPts val="1013"/>
                        </a:spcAft>
                        <a:buNone/>
                      </a:pPr>
                      <a:r>
                        <a:rPr lang="en-US" sz="1100" dirty="0">
                          <a:solidFill>
                            <a:srgbClr val="FFFFFF"/>
                          </a:solidFill>
                          <a:effectLst/>
                          <a:latin typeface="Red Hat Text" panose="02010303040201060303" pitchFamily="2" charset="0"/>
                        </a:rPr>
                        <a:t>Clearly defined and implemented EL program structures and goals:</a:t>
                      </a: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4185416773"/>
                  </a:ext>
                </a:extLst>
              </a:tr>
              <a:tr h="404419">
                <a:tc>
                  <a:txBody>
                    <a:bodyPr/>
                    <a:lstStyle/>
                    <a:p>
                      <a:pPr>
                        <a:lnSpc>
                          <a:spcPct val="100000"/>
                        </a:lnSpc>
                        <a:buNone/>
                      </a:pPr>
                      <a:br>
                        <a:rPr lang="en-US" sz="1100">
                          <a:effectLst/>
                          <a:latin typeface="Red Hat Text" panose="02010303040201060303" pitchFamily="2" charset="0"/>
                        </a:rPr>
                      </a:br>
                      <a:endParaRPr lang="en-US" sz="1100">
                        <a:effectLst/>
                        <a:latin typeface="Red Hat Text" panose="02010303040201060303" pitchFamily="2" charset="0"/>
                      </a:endParaRP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5251618"/>
                  </a:ext>
                </a:extLst>
              </a:tr>
              <a:tr h="185104">
                <a:tc>
                  <a:txBody>
                    <a:bodyPr/>
                    <a:lstStyle/>
                    <a:p>
                      <a:pPr>
                        <a:lnSpc>
                          <a:spcPct val="100000"/>
                        </a:lnSpc>
                        <a:spcAft>
                          <a:spcPts val="1013"/>
                        </a:spcAft>
                        <a:buNone/>
                      </a:pPr>
                      <a:r>
                        <a:rPr lang="en-US" sz="1100" dirty="0">
                          <a:solidFill>
                            <a:srgbClr val="FFFFFF"/>
                          </a:solidFill>
                          <a:effectLst/>
                          <a:latin typeface="Red Hat Text" panose="02010303040201060303" pitchFamily="2" charset="0"/>
                        </a:rPr>
                        <a:t>Clearly defined high-quality instruction and assessment for ELs at different levels of English proficiency:</a:t>
                      </a: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2597324308"/>
                  </a:ext>
                </a:extLst>
              </a:tr>
              <a:tr h="404419">
                <a:tc>
                  <a:txBody>
                    <a:bodyPr/>
                    <a:lstStyle/>
                    <a:p>
                      <a:pPr>
                        <a:lnSpc>
                          <a:spcPct val="100000"/>
                        </a:lnSpc>
                        <a:buNone/>
                      </a:pPr>
                      <a:br>
                        <a:rPr lang="en-US" sz="1100">
                          <a:effectLst/>
                          <a:latin typeface="Red Hat Text" panose="02010303040201060303" pitchFamily="2" charset="0"/>
                        </a:rPr>
                      </a:br>
                      <a:endParaRPr lang="en-US" sz="1100">
                        <a:effectLst/>
                        <a:latin typeface="Red Hat Text" panose="02010303040201060303" pitchFamily="2" charset="0"/>
                      </a:endParaRP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8846336"/>
                  </a:ext>
                </a:extLst>
              </a:tr>
              <a:tr h="185104">
                <a:tc>
                  <a:txBody>
                    <a:bodyPr/>
                    <a:lstStyle/>
                    <a:p>
                      <a:pPr>
                        <a:lnSpc>
                          <a:spcPct val="100000"/>
                        </a:lnSpc>
                        <a:spcAft>
                          <a:spcPts val="1013"/>
                        </a:spcAft>
                        <a:buNone/>
                      </a:pPr>
                      <a:r>
                        <a:rPr lang="en-US" sz="1100" dirty="0">
                          <a:solidFill>
                            <a:srgbClr val="FFFFFF"/>
                          </a:solidFill>
                          <a:effectLst/>
                          <a:latin typeface="Red Hat Text" panose="02010303040201060303" pitchFamily="2" charset="0"/>
                        </a:rPr>
                        <a:t>Aligned and coordinated systems (e.g., EL and SPED programs):</a:t>
                      </a: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2733878409"/>
                  </a:ext>
                </a:extLst>
              </a:tr>
              <a:tr h="404419">
                <a:tc>
                  <a:txBody>
                    <a:bodyPr/>
                    <a:lstStyle/>
                    <a:p>
                      <a:pPr>
                        <a:lnSpc>
                          <a:spcPct val="100000"/>
                        </a:lnSpc>
                        <a:buNone/>
                      </a:pPr>
                      <a:br>
                        <a:rPr lang="en-US" sz="1100">
                          <a:effectLst/>
                          <a:latin typeface="Red Hat Text" panose="02010303040201060303" pitchFamily="2" charset="0"/>
                        </a:rPr>
                      </a:br>
                      <a:endParaRPr lang="en-US" sz="1100">
                        <a:effectLst/>
                        <a:latin typeface="Red Hat Text" panose="02010303040201060303" pitchFamily="2" charset="0"/>
                      </a:endParaRP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235881"/>
                  </a:ext>
                </a:extLst>
              </a:tr>
              <a:tr h="185104">
                <a:tc>
                  <a:txBody>
                    <a:bodyPr/>
                    <a:lstStyle/>
                    <a:p>
                      <a:pPr>
                        <a:lnSpc>
                          <a:spcPct val="100000"/>
                        </a:lnSpc>
                        <a:spcAft>
                          <a:spcPts val="1013"/>
                        </a:spcAft>
                        <a:buNone/>
                      </a:pPr>
                      <a:r>
                        <a:rPr lang="en-US" sz="1100" dirty="0">
                          <a:solidFill>
                            <a:srgbClr val="FFFFFF"/>
                          </a:solidFill>
                          <a:effectLst/>
                          <a:latin typeface="Red Hat Text" panose="02010303040201060303" pitchFamily="2" charset="0"/>
                        </a:rPr>
                        <a:t>Deep community and caregiver partnerships:</a:t>
                      </a: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596156818"/>
                  </a:ext>
                </a:extLst>
              </a:tr>
              <a:tr h="404419">
                <a:tc>
                  <a:txBody>
                    <a:bodyPr/>
                    <a:lstStyle/>
                    <a:p>
                      <a:pPr>
                        <a:lnSpc>
                          <a:spcPct val="100000"/>
                        </a:lnSpc>
                        <a:buNone/>
                      </a:pPr>
                      <a:br>
                        <a:rPr lang="en-US" sz="1100">
                          <a:effectLst/>
                          <a:latin typeface="Red Hat Text" panose="02010303040201060303" pitchFamily="2" charset="0"/>
                        </a:rPr>
                      </a:br>
                      <a:endParaRPr lang="en-US" sz="1100">
                        <a:effectLst/>
                        <a:latin typeface="Red Hat Text" panose="02010303040201060303" pitchFamily="2" charset="0"/>
                      </a:endParaRP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0777997"/>
                  </a:ext>
                </a:extLst>
              </a:tr>
              <a:tr h="185104">
                <a:tc>
                  <a:txBody>
                    <a:bodyPr/>
                    <a:lstStyle/>
                    <a:p>
                      <a:pPr>
                        <a:lnSpc>
                          <a:spcPct val="100000"/>
                        </a:lnSpc>
                        <a:spcAft>
                          <a:spcPts val="1013"/>
                        </a:spcAft>
                        <a:buNone/>
                      </a:pPr>
                      <a:r>
                        <a:rPr lang="en-US" sz="1100" dirty="0">
                          <a:solidFill>
                            <a:srgbClr val="FFFFFF"/>
                          </a:solidFill>
                          <a:effectLst/>
                          <a:latin typeface="Red Hat Text" panose="02010303040201060303" pitchFamily="2" charset="0"/>
                        </a:rPr>
                        <a:t>Shifting mindsets among staff to assets orientation and shared responsibility:</a:t>
                      </a: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1595541750"/>
                  </a:ext>
                </a:extLst>
              </a:tr>
              <a:tr h="404419">
                <a:tc>
                  <a:txBody>
                    <a:bodyPr/>
                    <a:lstStyle/>
                    <a:p>
                      <a:pPr>
                        <a:lnSpc>
                          <a:spcPct val="100000"/>
                        </a:lnSpc>
                        <a:buNone/>
                      </a:pPr>
                      <a:br>
                        <a:rPr lang="en-US" sz="1100" dirty="0">
                          <a:effectLst/>
                          <a:latin typeface="Red Hat Text" panose="02010303040201060303" pitchFamily="2" charset="0"/>
                        </a:rPr>
                      </a:br>
                      <a:endParaRPr lang="en-US" sz="1100" dirty="0">
                        <a:effectLst/>
                        <a:latin typeface="Red Hat Text" panose="02010303040201060303" pitchFamily="2" charset="0"/>
                      </a:endParaRPr>
                    </a:p>
                  </a:txBody>
                  <a:tcPr marL="30638" marR="30638" marT="30638" marB="30638">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1009021"/>
                  </a:ext>
                </a:extLst>
              </a:tr>
            </a:tbl>
          </a:graphicData>
        </a:graphic>
      </p:graphicFrame>
      <p:sp>
        <p:nvSpPr>
          <p:cNvPr id="4" name="TextBox 3">
            <a:extLst>
              <a:ext uri="{FF2B5EF4-FFF2-40B4-BE49-F238E27FC236}">
                <a16:creationId xmlns:a16="http://schemas.microsoft.com/office/drawing/2014/main" id="{0ADD5CED-2F56-64E0-AF21-128498014A99}"/>
              </a:ext>
            </a:extLst>
          </p:cNvPr>
          <p:cNvSpPr txBox="1"/>
          <p:nvPr/>
        </p:nvSpPr>
        <p:spPr>
          <a:xfrm>
            <a:off x="9503604" y="5749766"/>
            <a:ext cx="1274694" cy="307777"/>
          </a:xfrm>
          <a:prstGeom prst="rect">
            <a:avLst/>
          </a:prstGeom>
          <a:noFill/>
        </p:spPr>
        <p:txBody>
          <a:bodyPr wrap="square">
            <a:spAutoFit/>
          </a:bodyPr>
          <a:lstStyle/>
          <a:p>
            <a:r>
              <a:rPr lang="en-US" dirty="0">
                <a:solidFill>
                  <a:schemeClr val="tx1"/>
                </a:solidFill>
              </a:rPr>
              <a:t>Table 1.3</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3a8fc9fdddb_0_162"/>
          <p:cNvSpPr txBox="1">
            <a:spLocks noGrp="1"/>
          </p:cNvSpPr>
          <p:nvPr>
            <p:ph type="title"/>
          </p:nvPr>
        </p:nvSpPr>
        <p:spPr>
          <a:xfrm>
            <a:off x="480152" y="2730500"/>
            <a:ext cx="5158500" cy="1346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a:t>Clarifying a Vision for ML Students and Programming</a:t>
            </a:r>
            <a:endParaRPr/>
          </a:p>
        </p:txBody>
      </p:sp>
      <p:sp>
        <p:nvSpPr>
          <p:cNvPr id="498" name="Google Shape;498;g3a8fc9fdddb_0_162"/>
          <p:cNvSpPr txBox="1">
            <a:spLocks noGrp="1"/>
          </p:cNvSpPr>
          <p:nvPr>
            <p:ph type="sldNum" idx="12"/>
          </p:nvPr>
        </p:nvSpPr>
        <p:spPr>
          <a:xfrm>
            <a:off x="10980260" y="6123801"/>
            <a:ext cx="906900" cy="276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
        <p:nvSpPr>
          <p:cNvPr id="499" name="Google Shape;499;g3a8fc9fdddb_0_162"/>
          <p:cNvSpPr txBox="1">
            <a:spLocks noGrp="1"/>
          </p:cNvSpPr>
          <p:nvPr>
            <p:ph type="body" idx="1"/>
          </p:nvPr>
        </p:nvSpPr>
        <p:spPr>
          <a:xfrm>
            <a:off x="480152" y="4639399"/>
            <a:ext cx="4307700" cy="825600"/>
          </a:xfrm>
          <a:prstGeom prst="rect">
            <a:avLst/>
          </a:prstGeom>
        </p:spPr>
        <p:txBody>
          <a:bodyPr spcFirstLastPara="1" wrap="square" lIns="0" tIns="0" rIns="0" bIns="0" anchor="t" anchorCtr="0">
            <a:normAutofit/>
          </a:bodyPr>
          <a:lstStyle/>
          <a:p>
            <a:pPr marL="0" lvl="0" indent="0" algn="l" rtl="0">
              <a:spcBef>
                <a:spcPts val="0"/>
              </a:spcBef>
              <a:spcAft>
                <a:spcPts val="6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3a8fc9fdddb_0_167"/>
          <p:cNvSpPr txBox="1">
            <a:spLocks noGrp="1"/>
          </p:cNvSpPr>
          <p:nvPr>
            <p:ph type="title"/>
          </p:nvPr>
        </p:nvSpPr>
        <p:spPr>
          <a:xfrm>
            <a:off x="468678" y="727405"/>
            <a:ext cx="1125450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2600"/>
              <a:buFont typeface="Calibri"/>
              <a:buNone/>
            </a:pPr>
            <a:r>
              <a:rPr lang="en-US" sz="2600" b="1">
                <a:solidFill>
                  <a:schemeClr val="accent2"/>
                </a:solidFill>
              </a:rPr>
              <a:t>Reviewing Current ML Policies and Programs</a:t>
            </a:r>
            <a:endParaRPr/>
          </a:p>
        </p:txBody>
      </p:sp>
      <p:graphicFrame>
        <p:nvGraphicFramePr>
          <p:cNvPr id="505" name="Google Shape;505;g3a8fc9fdddb_0_167"/>
          <p:cNvGraphicFramePr/>
          <p:nvPr>
            <p:extLst>
              <p:ext uri="{D42A27DB-BD31-4B8C-83A1-F6EECF244321}">
                <p14:modId xmlns:p14="http://schemas.microsoft.com/office/powerpoint/2010/main" val="3735679763"/>
              </p:ext>
            </p:extLst>
          </p:nvPr>
        </p:nvGraphicFramePr>
        <p:xfrm>
          <a:off x="480153" y="1561699"/>
          <a:ext cx="11040525" cy="4937820"/>
        </p:xfrm>
        <a:graphic>
          <a:graphicData uri="http://schemas.openxmlformats.org/drawingml/2006/table">
            <a:tbl>
              <a:tblPr firstRow="1" bandRow="1">
                <a:noFill/>
                <a:tableStyleId>{883FB767-389C-49C8-99BC-58075266E473}</a:tableStyleId>
              </a:tblPr>
              <a:tblGrid>
                <a:gridCol w="5220675">
                  <a:extLst>
                    <a:ext uri="{9D8B030D-6E8A-4147-A177-3AD203B41FA5}">
                      <a16:colId xmlns:a16="http://schemas.microsoft.com/office/drawing/2014/main" val="20000"/>
                    </a:ext>
                  </a:extLst>
                </a:gridCol>
                <a:gridCol w="5819850">
                  <a:extLst>
                    <a:ext uri="{9D8B030D-6E8A-4147-A177-3AD203B41FA5}">
                      <a16:colId xmlns:a16="http://schemas.microsoft.com/office/drawing/2014/main" val="20001"/>
                    </a:ext>
                  </a:extLst>
                </a:gridCol>
              </a:tblGrid>
              <a:tr h="628225">
                <a:tc>
                  <a:txBody>
                    <a:bodyPr/>
                    <a:lstStyle/>
                    <a:p>
                      <a:pPr marL="125095" marR="0" lvl="0" indent="0" algn="l" rtl="0">
                        <a:lnSpc>
                          <a:spcPct val="100000"/>
                        </a:lnSpc>
                        <a:spcBef>
                          <a:spcPts val="0"/>
                        </a:spcBef>
                        <a:spcAft>
                          <a:spcPts val="0"/>
                        </a:spcAft>
                        <a:buClr>
                          <a:schemeClr val="lt1"/>
                        </a:buClr>
                        <a:buSzPts val="1800"/>
                        <a:buFont typeface="Calibri"/>
                        <a:buNone/>
                      </a:pPr>
                      <a:r>
                        <a:rPr lang="en-US" sz="1800" b="1" u="none" strike="noStrike" cap="none">
                          <a:solidFill>
                            <a:schemeClr val="lt1"/>
                          </a:solidFill>
                          <a:latin typeface="Calibri"/>
                          <a:ea typeface="Calibri"/>
                          <a:cs typeface="Calibri"/>
                          <a:sym typeface="Calibri"/>
                        </a:rPr>
                        <a:t>Key aspects of program models</a:t>
                      </a:r>
                      <a:endParaRPr sz="1400" u="none" strike="noStrike" cap="none"/>
                    </a:p>
                  </a:txBody>
                  <a:tcPr marL="91450" marR="91450" marT="45725" marB="45725" anchor="b">
                    <a:lnL w="12700" cap="flat" cmpd="sng">
                      <a:solidFill>
                        <a:schemeClr val="dk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lt1"/>
                          </a:solidFill>
                          <a:latin typeface="Calibri"/>
                          <a:ea typeface="Calibri"/>
                          <a:cs typeface="Calibri"/>
                          <a:sym typeface="Calibri"/>
                        </a:rPr>
                        <a:t>Key aspects of ELD services </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US" sz="1800" b="0" u="none" strike="noStrike" cap="none">
                          <a:solidFill>
                            <a:schemeClr val="lt1"/>
                          </a:solidFill>
                          <a:latin typeface="Calibri"/>
                          <a:ea typeface="Calibri"/>
                          <a:cs typeface="Calibri"/>
                          <a:sym typeface="Calibri"/>
                        </a:rPr>
                        <a:t>(offered across all program models)</a:t>
                      </a:r>
                      <a:endParaRPr sz="1400" u="none" strike="noStrike" cap="none"/>
                    </a:p>
                  </a:txBody>
                  <a:tcPr marL="182875" marR="91450" marT="45725" marB="45725" anchor="b">
                    <a:lnL w="12700" cap="flat" cmpd="sng" algn="ctr">
                      <a:solidFill>
                        <a:schemeClr val="tx1"/>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28225">
                <a:tc>
                  <a:txBody>
                    <a:bodyPr/>
                    <a:lstStyle/>
                    <a:p>
                      <a:pPr marL="0" marR="0" lvl="0" indent="0" algn="l" rtl="0">
                        <a:lnSpc>
                          <a:spcPct val="100000"/>
                        </a:lnSpc>
                        <a:spcBef>
                          <a:spcPts val="0"/>
                        </a:spcBef>
                        <a:spcAft>
                          <a:spcPts val="0"/>
                        </a:spcAft>
                        <a:buClr>
                          <a:srgbClr val="386EA4"/>
                        </a:buClr>
                        <a:buSzPts val="1800"/>
                        <a:buFont typeface="Calibri"/>
                        <a:buNone/>
                      </a:pPr>
                      <a:r>
                        <a:rPr lang="en-US" sz="1800" b="0" u="none" strike="noStrike" cap="none">
                          <a:solidFill>
                            <a:schemeClr val="tx1"/>
                          </a:solidFill>
                          <a:latin typeface="Calibri"/>
                          <a:ea typeface="Calibri"/>
                          <a:cs typeface="Calibri"/>
                          <a:sym typeface="Calibri"/>
                        </a:rPr>
                        <a:t>Foreground students’ assets and needs, not what resources you have available</a:t>
                      </a:r>
                      <a:endParaRPr sz="1400" u="none" strike="noStrike" cap="none">
                        <a:solidFill>
                          <a:schemeClr val="tx1"/>
                        </a:solidFill>
                      </a:endParaRPr>
                    </a:p>
                  </a:txBody>
                  <a:tcPr marL="182875" marR="91450" marT="45725" marB="45725" anchor="ctr">
                    <a:lnL w="12700" cap="flat" cmpd="sng">
                      <a:solidFill>
                        <a:schemeClr val="dk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alpha val="9410"/>
                      </a:scheme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Differentiate services according to English proficiency levels</a:t>
                      </a:r>
                      <a:endParaRPr sz="1800" u="none" strike="noStrike" cap="none" dirty="0">
                        <a:latin typeface="Calibri"/>
                        <a:ea typeface="Calibri"/>
                        <a:cs typeface="Calibri"/>
                        <a:sym typeface="Calibri"/>
                      </a:endParaRPr>
                    </a:p>
                  </a:txBody>
                  <a:tcPr marL="182875" marR="91450" marT="45725" marB="45725" anchor="ctr">
                    <a:lnL w="12700" cap="flat" cmpd="sng" algn="ctr">
                      <a:solidFill>
                        <a:schemeClr val="tx1"/>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alpha val="9410"/>
                      </a:schemeClr>
                    </a:solidFill>
                  </a:tcPr>
                </a:tc>
                <a:extLst>
                  <a:ext uri="{0D108BD9-81ED-4DB2-BD59-A6C34878D82A}">
                    <a16:rowId xmlns:a16="http://schemas.microsoft.com/office/drawing/2014/main" val="10001"/>
                  </a:ext>
                </a:extLst>
              </a:tr>
              <a:tr h="358975">
                <a:tc>
                  <a:txBody>
                    <a:bodyPr/>
                    <a:lstStyle/>
                    <a:p>
                      <a:pPr marL="0" marR="0" lvl="0" indent="0" algn="l" rtl="0">
                        <a:lnSpc>
                          <a:spcPct val="100000"/>
                        </a:lnSpc>
                        <a:spcBef>
                          <a:spcPts val="0"/>
                        </a:spcBef>
                        <a:spcAft>
                          <a:spcPts val="0"/>
                        </a:spcAft>
                        <a:buClr>
                          <a:srgbClr val="386EA4"/>
                        </a:buClr>
                        <a:buSzPts val="1800"/>
                        <a:buFont typeface="Calibri"/>
                        <a:buNone/>
                      </a:pPr>
                      <a:r>
                        <a:rPr lang="en-US" sz="1800" b="0" u="none" strike="noStrike" cap="none">
                          <a:solidFill>
                            <a:schemeClr val="tx1"/>
                          </a:solidFill>
                          <a:latin typeface="Calibri"/>
                          <a:ea typeface="Calibri"/>
                          <a:cs typeface="Calibri"/>
                          <a:sym typeface="Calibri"/>
                        </a:rPr>
                        <a:t>Prioritize bilingual program models</a:t>
                      </a:r>
                      <a:endParaRPr sz="1400" u="none" strike="noStrike" cap="none">
                        <a:solidFill>
                          <a:schemeClr val="tx1"/>
                        </a:solidFill>
                      </a:endParaRPr>
                    </a:p>
                  </a:txBody>
                  <a:tcPr marL="182875" marR="91450" marT="45725" marB="45725" anchor="ctr">
                    <a:lnL w="12700" cap="flat" cmpd="sng">
                      <a:solidFill>
                        <a:schemeClr val="dk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Limit separation of MLs for ELD instruction</a:t>
                      </a:r>
                      <a:endParaRPr sz="1800" u="none" strike="noStrike" cap="none">
                        <a:latin typeface="Calibri"/>
                        <a:ea typeface="Calibri"/>
                        <a:cs typeface="Calibri"/>
                        <a:sym typeface="Calibri"/>
                      </a:endParaRPr>
                    </a:p>
                  </a:txBody>
                  <a:tcPr marL="182875" marR="91450" marT="45725" marB="45725" anchor="ctr">
                    <a:lnL w="12700" cap="flat" cmpd="sng" algn="ctr">
                      <a:solidFill>
                        <a:schemeClr val="tx1"/>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897475">
                <a:tc>
                  <a:txBody>
                    <a:bodyPr/>
                    <a:lstStyle/>
                    <a:p>
                      <a:pPr marL="0" marR="0" lvl="0" indent="0" algn="l" rtl="0">
                        <a:lnSpc>
                          <a:spcPct val="100000"/>
                        </a:lnSpc>
                        <a:spcBef>
                          <a:spcPts val="0"/>
                        </a:spcBef>
                        <a:spcAft>
                          <a:spcPts val="0"/>
                        </a:spcAft>
                        <a:buClr>
                          <a:srgbClr val="000000"/>
                        </a:buClr>
                        <a:buSzPts val="1800"/>
                        <a:buFont typeface="Arial"/>
                        <a:buNone/>
                      </a:pPr>
                      <a:r>
                        <a:rPr lang="en-US" sz="1800" b="0" u="none" strike="noStrike" cap="none" dirty="0">
                          <a:solidFill>
                            <a:schemeClr val="tx1"/>
                          </a:solidFill>
                          <a:latin typeface="Calibri"/>
                          <a:ea typeface="Calibri"/>
                          <a:cs typeface="Calibri"/>
                          <a:sym typeface="Calibri"/>
                        </a:rPr>
                        <a:t>Articulate how students will access academic content (who provides content instruction and in what language(s))</a:t>
                      </a:r>
                      <a:endParaRPr sz="1800" b="0" u="none" strike="noStrike" cap="none" dirty="0">
                        <a:solidFill>
                          <a:schemeClr val="tx1"/>
                        </a:solidFill>
                        <a:latin typeface="Calibri"/>
                        <a:ea typeface="Calibri"/>
                        <a:cs typeface="Calibri"/>
                        <a:sym typeface="Calibri"/>
                      </a:endParaRPr>
                    </a:p>
                  </a:txBody>
                  <a:tcPr marL="182875" marR="91450" marT="45725" marB="45725" anchor="ctr">
                    <a:lnL w="12700" cap="flat" cmpd="sng">
                      <a:solidFill>
                        <a:schemeClr val="dk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dk1"/>
                      </a:solidFill>
                      <a:prstDash val="solid"/>
                      <a:round/>
                      <a:headEnd type="none" w="sm" len="sm"/>
                      <a:tailEnd type="none" w="sm" len="sm"/>
                    </a:lnB>
                    <a:solidFill>
                      <a:schemeClr val="accent5">
                        <a:lumMod val="40000"/>
                        <a:lumOff val="60000"/>
                        <a:alpha val="9410"/>
                      </a:scheme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Provide integrated ELD in all content classes (content teachers provide language scaffolding)</a:t>
                      </a:r>
                      <a:endParaRPr sz="1800" u="none" strike="noStrike" cap="none" dirty="0">
                        <a:latin typeface="Calibri"/>
                        <a:ea typeface="Calibri"/>
                        <a:cs typeface="Calibri"/>
                        <a:sym typeface="Calibri"/>
                      </a:endParaRPr>
                    </a:p>
                  </a:txBody>
                  <a:tcPr marL="182875" marR="91450" marT="45725" marB="45725" anchor="ctr">
                    <a:lnL w="12700" cap="flat" cmpd="sng" algn="ctr">
                      <a:solidFill>
                        <a:schemeClr val="tx1"/>
                      </a:solidFill>
                      <a:prstDash val="solid"/>
                      <a:round/>
                      <a:headEnd type="none" w="med" len="med"/>
                      <a:tailEnd type="none" w="med" len="med"/>
                    </a:lnL>
                    <a:lnR w="12700" cap="flat" cmpd="sng">
                      <a:solidFill>
                        <a:schemeClr val="dk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solidFill>
                        <a:schemeClr val="dk1"/>
                      </a:solidFill>
                      <a:prstDash val="solid"/>
                      <a:round/>
                      <a:headEnd type="none" w="sm" len="sm"/>
                      <a:tailEnd type="none" w="sm" len="sm"/>
                    </a:lnB>
                    <a:solidFill>
                      <a:schemeClr val="accent5">
                        <a:lumMod val="40000"/>
                        <a:lumOff val="60000"/>
                        <a:alpha val="9410"/>
                      </a:schemeClr>
                    </a:solidFill>
                  </a:tcPr>
                </a:tc>
                <a:extLst>
                  <a:ext uri="{0D108BD9-81ED-4DB2-BD59-A6C34878D82A}">
                    <a16:rowId xmlns:a16="http://schemas.microsoft.com/office/drawing/2014/main" val="10003"/>
                  </a:ext>
                </a:extLst>
              </a:tr>
              <a:tr h="358975">
                <a:tc>
                  <a:txBody>
                    <a:bodyPr/>
                    <a:lstStyle/>
                    <a:p>
                      <a:pPr marL="0" marR="0" lvl="0" indent="0" algn="l" rtl="0">
                        <a:lnSpc>
                          <a:spcPct val="100000"/>
                        </a:lnSpc>
                        <a:spcBef>
                          <a:spcPts val="0"/>
                        </a:spcBef>
                        <a:spcAft>
                          <a:spcPts val="0"/>
                        </a:spcAft>
                        <a:buClr>
                          <a:schemeClr val="dk1"/>
                        </a:buClr>
                        <a:buSzPts val="1800"/>
                        <a:buFont typeface="Arial"/>
                        <a:buNone/>
                      </a:pPr>
                      <a:endParaRPr sz="1800" b="0" u="none" strike="noStrike" cap="none">
                        <a:solidFill>
                          <a:srgbClr val="386EA4"/>
                        </a:solidFill>
                        <a:latin typeface="Calibri"/>
                        <a:ea typeface="Calibri"/>
                        <a:cs typeface="Calibri"/>
                        <a:sym typeface="Calibri"/>
                      </a:endParaRPr>
                    </a:p>
                  </a:txBody>
                  <a:tcPr marL="182875"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lt1">
                        <a:alpha val="9410"/>
                      </a:schemeClr>
                    </a:solidFill>
                  </a:tcPr>
                </a:tc>
                <a:tc>
                  <a:txBody>
                    <a:bodyPr/>
                    <a:lstStyle/>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latin typeface="Calibri"/>
                        <a:ea typeface="Calibri"/>
                        <a:cs typeface="Calibri"/>
                        <a:sym typeface="Calibri"/>
                      </a:endParaRPr>
                    </a:p>
                  </a:txBody>
                  <a:tcPr marL="182875"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lt1">
                        <a:alpha val="9410"/>
                      </a:schemeClr>
                    </a:solidFill>
                  </a:tcPr>
                </a:tc>
                <a:extLst>
                  <a:ext uri="{0D108BD9-81ED-4DB2-BD59-A6C34878D82A}">
                    <a16:rowId xmlns:a16="http://schemas.microsoft.com/office/drawing/2014/main" val="10004"/>
                  </a:ext>
                </a:extLst>
              </a:tr>
              <a:tr h="19744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solidFill>
                            <a:schemeClr val="tx1"/>
                          </a:solidFill>
                          <a:latin typeface="Calibri"/>
                          <a:ea typeface="Calibri"/>
                          <a:cs typeface="Calibri"/>
                          <a:sym typeface="Calibri"/>
                        </a:rPr>
                        <a:t>Program models include:</a:t>
                      </a:r>
                      <a:endParaRPr sz="1400" u="none" strike="noStrike" cap="none" dirty="0">
                        <a:solidFill>
                          <a:schemeClr val="tx1"/>
                        </a:solidFill>
                      </a:endParaRPr>
                    </a:p>
                    <a:p>
                      <a:pPr marL="285750" marR="0" lvl="0" indent="-285750" algn="l" rtl="0">
                        <a:lnSpc>
                          <a:spcPct val="100000"/>
                        </a:lnSpc>
                        <a:spcBef>
                          <a:spcPts val="0"/>
                        </a:spcBef>
                        <a:spcAft>
                          <a:spcPts val="0"/>
                        </a:spcAft>
                        <a:buClr>
                          <a:srgbClr val="386EA4"/>
                        </a:buClr>
                        <a:buSzPts val="1800"/>
                        <a:buFont typeface="Arial"/>
                        <a:buChar char="•"/>
                      </a:pPr>
                      <a:r>
                        <a:rPr lang="en-US" sz="1800" b="0" u="none" strike="noStrike" cap="none" dirty="0">
                          <a:solidFill>
                            <a:schemeClr val="tx1"/>
                          </a:solidFill>
                          <a:latin typeface="Calibri"/>
                          <a:ea typeface="Calibri"/>
                          <a:cs typeface="Calibri"/>
                          <a:sym typeface="Calibri"/>
                        </a:rPr>
                        <a:t>Two-way immersion or dual language</a:t>
                      </a:r>
                      <a:endParaRPr sz="1400" u="none" strike="noStrike" cap="none" dirty="0">
                        <a:solidFill>
                          <a:schemeClr val="tx1"/>
                        </a:solidFill>
                      </a:endParaRPr>
                    </a:p>
                    <a:p>
                      <a:pPr marL="285750" marR="0" lvl="0" indent="-285750" algn="l" rtl="0">
                        <a:lnSpc>
                          <a:spcPct val="100000"/>
                        </a:lnSpc>
                        <a:spcBef>
                          <a:spcPts val="0"/>
                        </a:spcBef>
                        <a:spcAft>
                          <a:spcPts val="0"/>
                        </a:spcAft>
                        <a:buClr>
                          <a:srgbClr val="386EA4"/>
                        </a:buClr>
                        <a:buSzPts val="1800"/>
                        <a:buFont typeface="Arial"/>
                        <a:buChar char="•"/>
                      </a:pPr>
                      <a:r>
                        <a:rPr lang="en-US" sz="1800" b="0" u="none" strike="noStrike" cap="none" dirty="0">
                          <a:solidFill>
                            <a:schemeClr val="tx1"/>
                          </a:solidFill>
                          <a:latin typeface="Calibri"/>
                          <a:ea typeface="Calibri"/>
                          <a:cs typeface="Calibri"/>
                          <a:sym typeface="Calibri"/>
                        </a:rPr>
                        <a:t>One-way immersion (developmental bilingual)</a:t>
                      </a:r>
                      <a:endParaRPr sz="1400" u="none" strike="noStrike" cap="none" dirty="0">
                        <a:solidFill>
                          <a:schemeClr val="tx1"/>
                        </a:solidFill>
                      </a:endParaRPr>
                    </a:p>
                    <a:p>
                      <a:pPr marL="285750" marR="0" lvl="0" indent="-285750" algn="l" rtl="0">
                        <a:lnSpc>
                          <a:spcPct val="100000"/>
                        </a:lnSpc>
                        <a:spcBef>
                          <a:spcPts val="0"/>
                        </a:spcBef>
                        <a:spcAft>
                          <a:spcPts val="0"/>
                        </a:spcAft>
                        <a:buClr>
                          <a:srgbClr val="386EA4"/>
                        </a:buClr>
                        <a:buSzPts val="1800"/>
                        <a:buFont typeface="Arial"/>
                        <a:buChar char="•"/>
                      </a:pPr>
                      <a:r>
                        <a:rPr lang="en-US" sz="1800" b="0" u="none" strike="noStrike" cap="none" dirty="0">
                          <a:solidFill>
                            <a:schemeClr val="tx1"/>
                          </a:solidFill>
                          <a:latin typeface="Calibri"/>
                          <a:ea typeface="Calibri"/>
                          <a:cs typeface="Calibri"/>
                          <a:sym typeface="Calibri"/>
                        </a:rPr>
                        <a:t>Transitional bilingual</a:t>
                      </a:r>
                      <a:endParaRPr sz="1400" u="none" strike="noStrike" cap="none" dirty="0">
                        <a:solidFill>
                          <a:schemeClr val="tx1"/>
                        </a:solidFill>
                      </a:endParaRPr>
                    </a:p>
                    <a:p>
                      <a:pPr marL="285750" marR="0" lvl="0" indent="-285750" algn="l" rtl="0">
                        <a:lnSpc>
                          <a:spcPct val="100000"/>
                        </a:lnSpc>
                        <a:spcBef>
                          <a:spcPts val="0"/>
                        </a:spcBef>
                        <a:spcAft>
                          <a:spcPts val="0"/>
                        </a:spcAft>
                        <a:buClr>
                          <a:srgbClr val="386EA4"/>
                        </a:buClr>
                        <a:buSzPts val="1800"/>
                        <a:buFont typeface="Arial"/>
                        <a:buChar char="•"/>
                      </a:pPr>
                      <a:r>
                        <a:rPr lang="en-US" sz="1800" b="0" u="none" strike="noStrike" cap="none" dirty="0">
                          <a:solidFill>
                            <a:schemeClr val="tx1"/>
                          </a:solidFill>
                          <a:latin typeface="Calibri"/>
                          <a:ea typeface="Calibri"/>
                          <a:cs typeface="Calibri"/>
                          <a:sym typeface="Calibri"/>
                        </a:rPr>
                        <a:t>Linguistically responsive (sheltered English)</a:t>
                      </a:r>
                      <a:endParaRPr sz="1400" u="none" strike="noStrike" cap="none" dirty="0">
                        <a:solidFill>
                          <a:schemeClr val="tx1"/>
                        </a:solidFill>
                      </a:endParaRPr>
                    </a:p>
                    <a:p>
                      <a:pPr marL="285750" marR="0" lvl="0" indent="-285750" algn="l" rtl="0">
                        <a:lnSpc>
                          <a:spcPct val="100000"/>
                        </a:lnSpc>
                        <a:spcBef>
                          <a:spcPts val="0"/>
                        </a:spcBef>
                        <a:spcAft>
                          <a:spcPts val="0"/>
                        </a:spcAft>
                        <a:buClr>
                          <a:srgbClr val="386EA4"/>
                        </a:buClr>
                        <a:buSzPts val="1800"/>
                        <a:buFont typeface="Arial"/>
                        <a:buChar char="•"/>
                      </a:pPr>
                      <a:r>
                        <a:rPr lang="en-US" sz="1800" b="0" u="none" strike="noStrike" cap="none" dirty="0">
                          <a:solidFill>
                            <a:schemeClr val="tx1"/>
                          </a:solidFill>
                          <a:latin typeface="Calibri"/>
                          <a:ea typeface="Calibri"/>
                          <a:cs typeface="Calibri"/>
                          <a:sym typeface="Calibri"/>
                        </a:rPr>
                        <a:t>Newcomer</a:t>
                      </a:r>
                      <a:endParaRPr sz="1400" u="none" strike="noStrike" cap="none" dirty="0">
                        <a:solidFill>
                          <a:schemeClr val="tx1"/>
                        </a:solidFill>
                      </a:endParaRPr>
                    </a:p>
                  </a:txBody>
                  <a:tcPr marL="182875"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alpha val="9410"/>
                      </a:scheme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tx1"/>
                          </a:solidFill>
                          <a:latin typeface="Calibri"/>
                          <a:ea typeface="Calibri"/>
                          <a:cs typeface="Calibri"/>
                          <a:sym typeface="Calibri"/>
                        </a:rPr>
                        <a:t>Program models should provide both targeted and integrated ELD instruction:</a:t>
                      </a:r>
                      <a:endParaRPr sz="1400" u="none" strike="noStrike" cap="none" dirty="0">
                        <a:solidFill>
                          <a:schemeClr val="tx1"/>
                        </a:solidFill>
                      </a:endParaRPr>
                    </a:p>
                    <a:p>
                      <a:pPr marL="285750" marR="0" lvl="0" indent="-285750" algn="l" rtl="0">
                        <a:lnSpc>
                          <a:spcPct val="100000"/>
                        </a:lnSpc>
                        <a:spcBef>
                          <a:spcPts val="0"/>
                        </a:spcBef>
                        <a:spcAft>
                          <a:spcPts val="0"/>
                        </a:spcAft>
                        <a:buClr>
                          <a:srgbClr val="386EA4"/>
                        </a:buClr>
                        <a:buSzPts val="1800"/>
                        <a:buFont typeface="Arial"/>
                        <a:buChar char="•"/>
                      </a:pPr>
                      <a:r>
                        <a:rPr lang="en-US" sz="1800" b="1" i="0" u="none" strike="noStrike" cap="none" dirty="0">
                          <a:solidFill>
                            <a:schemeClr val="tx1"/>
                          </a:solidFill>
                          <a:latin typeface="Calibri"/>
                          <a:ea typeface="Calibri"/>
                          <a:cs typeface="Calibri"/>
                          <a:sym typeface="Calibri"/>
                        </a:rPr>
                        <a:t>Targeted ELD instruction</a:t>
                      </a:r>
                      <a:r>
                        <a:rPr lang="en-US" sz="1800" b="0" i="0" u="none" strike="noStrike" cap="none" dirty="0">
                          <a:solidFill>
                            <a:schemeClr val="tx1"/>
                          </a:solidFill>
                          <a:latin typeface="Calibri"/>
                          <a:ea typeface="Calibri"/>
                          <a:cs typeface="Calibri"/>
                          <a:sym typeface="Calibri"/>
                        </a:rPr>
                        <a:t>: separate time with focus on developing English proficiency</a:t>
                      </a:r>
                      <a:endParaRPr sz="1800" b="0" i="0" u="none" strike="noStrike" cap="none" dirty="0">
                        <a:solidFill>
                          <a:schemeClr val="tx1"/>
                        </a:solidFill>
                        <a:latin typeface="Calibri"/>
                        <a:ea typeface="Calibri"/>
                        <a:cs typeface="Calibri"/>
                        <a:sym typeface="Calibri"/>
                      </a:endParaRPr>
                    </a:p>
                    <a:p>
                      <a:pPr marL="285750" marR="0" lvl="0" indent="-285750" algn="l" rtl="0">
                        <a:lnSpc>
                          <a:spcPct val="100000"/>
                        </a:lnSpc>
                        <a:spcBef>
                          <a:spcPts val="0"/>
                        </a:spcBef>
                        <a:spcAft>
                          <a:spcPts val="0"/>
                        </a:spcAft>
                        <a:buClr>
                          <a:srgbClr val="346DA2"/>
                        </a:buClr>
                        <a:buSzPts val="1800"/>
                        <a:buFont typeface="Arial"/>
                        <a:buChar char="•"/>
                      </a:pPr>
                      <a:r>
                        <a:rPr lang="en-US" sz="1800" b="1" i="0" u="none" strike="noStrike" cap="none" dirty="0">
                          <a:solidFill>
                            <a:schemeClr val="tx1"/>
                          </a:solidFill>
                          <a:latin typeface="Calibri"/>
                          <a:ea typeface="Calibri"/>
                          <a:cs typeface="Calibri"/>
                          <a:sym typeface="Calibri"/>
                        </a:rPr>
                        <a:t>Integrated ELD instruction</a:t>
                      </a:r>
                      <a:r>
                        <a:rPr lang="en-US" sz="1800" b="0" i="0" u="none" strike="noStrike" cap="none" dirty="0">
                          <a:solidFill>
                            <a:schemeClr val="tx1"/>
                          </a:solidFill>
                          <a:latin typeface="Calibri"/>
                          <a:ea typeface="Calibri"/>
                          <a:cs typeface="Calibri"/>
                          <a:sym typeface="Calibri"/>
                        </a:rPr>
                        <a:t>: inclusion of English language proficiency (ELP) standards in all academic content lessons</a:t>
                      </a:r>
                      <a:endParaRPr sz="1800" b="0" i="0" u="none" strike="noStrike" cap="none" dirty="0">
                        <a:solidFill>
                          <a:schemeClr val="tx1"/>
                        </a:solidFill>
                        <a:latin typeface="Calibri"/>
                        <a:ea typeface="Calibri"/>
                        <a:cs typeface="Calibri"/>
                        <a:sym typeface="Calibri"/>
                      </a:endParaRPr>
                    </a:p>
                  </a:txBody>
                  <a:tcPr marL="182875"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alpha val="9410"/>
                      </a:schemeClr>
                    </a:solidFill>
                  </a:tcPr>
                </a:tc>
                <a:extLst>
                  <a:ext uri="{0D108BD9-81ED-4DB2-BD59-A6C34878D82A}">
                    <a16:rowId xmlns:a16="http://schemas.microsoft.com/office/drawing/2014/main" val="10005"/>
                  </a:ext>
                </a:extLst>
              </a:tr>
            </a:tbl>
          </a:graphicData>
        </a:graphic>
      </p:graphicFrame>
      <p:sp>
        <p:nvSpPr>
          <p:cNvPr id="506" name="Google Shape;506;g3a8fc9fdddb_0_167"/>
          <p:cNvSpPr/>
          <p:nvPr/>
        </p:nvSpPr>
        <p:spPr>
          <a:xfrm>
            <a:off x="6888900" y="355875"/>
            <a:ext cx="5103900" cy="1035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07" name="Google Shape;507;g3a8fc9fdddb_0_167"/>
          <p:cNvSpPr txBox="1"/>
          <p:nvPr/>
        </p:nvSpPr>
        <p:spPr>
          <a:xfrm>
            <a:off x="6867925" y="409950"/>
            <a:ext cx="52623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Program models</a:t>
            </a:r>
            <a:r>
              <a:rPr lang="en-US" sz="2200" b="0" i="0" u="none" strike="noStrike" cap="none">
                <a:solidFill>
                  <a:schemeClr val="dk1"/>
                </a:solidFill>
                <a:latin typeface="Calibri"/>
                <a:ea typeface="Calibri"/>
                <a:cs typeface="Calibri"/>
                <a:sym typeface="Calibri"/>
              </a:rPr>
              <a:t> = access to content</a:t>
            </a: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ELD services</a:t>
            </a:r>
            <a:r>
              <a:rPr lang="en-US" sz="2200" b="0" i="0" u="none" strike="noStrike" cap="none">
                <a:solidFill>
                  <a:schemeClr val="dk1"/>
                </a:solidFill>
                <a:latin typeface="Calibri"/>
                <a:ea typeface="Calibri"/>
                <a:cs typeface="Calibri"/>
                <a:sym typeface="Calibri"/>
              </a:rPr>
              <a:t> = access to English instruction</a:t>
            </a:r>
            <a:endParaRPr sz="22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2">
          <a:extLst>
            <a:ext uri="{FF2B5EF4-FFF2-40B4-BE49-F238E27FC236}">
              <a16:creationId xmlns:a16="http://schemas.microsoft.com/office/drawing/2014/main" id="{1389DB72-3398-4D1C-38A7-8AF4B2669BFB}"/>
            </a:ext>
          </a:extLst>
        </p:cNvPr>
        <p:cNvGrpSpPr/>
        <p:nvPr/>
      </p:nvGrpSpPr>
      <p:grpSpPr>
        <a:xfrm>
          <a:off x="0" y="0"/>
          <a:ext cx="0" cy="0"/>
          <a:chOff x="0" y="0"/>
          <a:chExt cx="0" cy="0"/>
        </a:xfrm>
      </p:grpSpPr>
      <p:sp>
        <p:nvSpPr>
          <p:cNvPr id="515" name="Google Shape;515;g3a8fc9fdddb_0_185">
            <a:extLst>
              <a:ext uri="{FF2B5EF4-FFF2-40B4-BE49-F238E27FC236}">
                <a16:creationId xmlns:a16="http://schemas.microsoft.com/office/drawing/2014/main" id="{3EDC5129-A1A9-CB05-4476-00B34F7DDBB4}"/>
              </a:ext>
            </a:extLst>
          </p:cNvPr>
          <p:cNvSpPr txBox="1">
            <a:spLocks noGrp="1"/>
          </p:cNvSpPr>
          <p:nvPr>
            <p:ph type="sldNum" idx="12"/>
          </p:nvPr>
        </p:nvSpPr>
        <p:spPr>
          <a:xfrm>
            <a:off x="10980260" y="6123801"/>
            <a:ext cx="906900" cy="276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graphicFrame>
        <p:nvGraphicFramePr>
          <p:cNvPr id="3" name="Table 2">
            <a:extLst>
              <a:ext uri="{FF2B5EF4-FFF2-40B4-BE49-F238E27FC236}">
                <a16:creationId xmlns:a16="http://schemas.microsoft.com/office/drawing/2014/main" id="{0D83955F-347D-8400-E841-BE6A88551DFD}"/>
              </a:ext>
            </a:extLst>
          </p:cNvPr>
          <p:cNvGraphicFramePr>
            <a:graphicFrameLocks noGrp="1"/>
          </p:cNvGraphicFramePr>
          <p:nvPr>
            <p:extLst>
              <p:ext uri="{D42A27DB-BD31-4B8C-83A1-F6EECF244321}">
                <p14:modId xmlns:p14="http://schemas.microsoft.com/office/powerpoint/2010/main" val="1433185792"/>
              </p:ext>
            </p:extLst>
          </p:nvPr>
        </p:nvGraphicFramePr>
        <p:xfrm>
          <a:off x="386080" y="244808"/>
          <a:ext cx="11135360" cy="5321904"/>
        </p:xfrm>
        <a:graphic>
          <a:graphicData uri="http://schemas.openxmlformats.org/drawingml/2006/table">
            <a:tbl>
              <a:tblPr>
                <a:tableStyleId>{AA8FF19F-E8C1-4B86-90AA-D9D4C254BD84}</a:tableStyleId>
              </a:tblPr>
              <a:tblGrid>
                <a:gridCol w="1686560">
                  <a:extLst>
                    <a:ext uri="{9D8B030D-6E8A-4147-A177-3AD203B41FA5}">
                      <a16:colId xmlns:a16="http://schemas.microsoft.com/office/drawing/2014/main" val="1857019327"/>
                    </a:ext>
                  </a:extLst>
                </a:gridCol>
                <a:gridCol w="1889760">
                  <a:extLst>
                    <a:ext uri="{9D8B030D-6E8A-4147-A177-3AD203B41FA5}">
                      <a16:colId xmlns:a16="http://schemas.microsoft.com/office/drawing/2014/main" val="2618208034"/>
                    </a:ext>
                  </a:extLst>
                </a:gridCol>
                <a:gridCol w="2479040">
                  <a:extLst>
                    <a:ext uri="{9D8B030D-6E8A-4147-A177-3AD203B41FA5}">
                      <a16:colId xmlns:a16="http://schemas.microsoft.com/office/drawing/2014/main" val="825299589"/>
                    </a:ext>
                  </a:extLst>
                </a:gridCol>
                <a:gridCol w="3048000">
                  <a:extLst>
                    <a:ext uri="{9D8B030D-6E8A-4147-A177-3AD203B41FA5}">
                      <a16:colId xmlns:a16="http://schemas.microsoft.com/office/drawing/2014/main" val="1355422592"/>
                    </a:ext>
                  </a:extLst>
                </a:gridCol>
                <a:gridCol w="2032000">
                  <a:extLst>
                    <a:ext uri="{9D8B030D-6E8A-4147-A177-3AD203B41FA5}">
                      <a16:colId xmlns:a16="http://schemas.microsoft.com/office/drawing/2014/main" val="3626380204"/>
                    </a:ext>
                  </a:extLst>
                </a:gridCol>
              </a:tblGrid>
              <a:tr h="489374">
                <a:tc rowSpan="2">
                  <a:txBody>
                    <a:bodyPr/>
                    <a:lstStyle/>
                    <a:p>
                      <a:pPr algn="ctr"/>
                      <a:r>
                        <a:rPr lang="en-US" dirty="0">
                          <a:solidFill>
                            <a:schemeClr val="bg1"/>
                          </a:solidFill>
                        </a:rPr>
                        <a:t>Program Model</a:t>
                      </a:r>
                    </a:p>
                  </a:txBody>
                  <a:tcPr anchor="ctr">
                    <a:solidFill>
                      <a:schemeClr val="bg2"/>
                    </a:solidFill>
                  </a:tcPr>
                </a:tc>
                <a:tc rowSpan="2">
                  <a:txBody>
                    <a:bodyPr/>
                    <a:lstStyle/>
                    <a:p>
                      <a:pPr algn="ctr"/>
                      <a:r>
                        <a:rPr lang="en-US" dirty="0">
                          <a:solidFill>
                            <a:schemeClr val="bg1"/>
                          </a:solidFill>
                        </a:rPr>
                        <a:t>Goals</a:t>
                      </a:r>
                    </a:p>
                  </a:txBody>
                  <a:tcPr anchor="ctr">
                    <a:solidFill>
                      <a:schemeClr val="bg2"/>
                    </a:solidFill>
                  </a:tcPr>
                </a:tc>
                <a:tc rowSpan="2">
                  <a:txBody>
                    <a:bodyPr/>
                    <a:lstStyle/>
                    <a:p>
                      <a:pPr algn="ctr"/>
                      <a:r>
                        <a:rPr lang="en-US" dirty="0">
                          <a:solidFill>
                            <a:schemeClr val="bg1"/>
                          </a:solidFill>
                        </a:rPr>
                        <a:t>Students</a:t>
                      </a:r>
                    </a:p>
                  </a:txBody>
                  <a:tcPr anchor="ctr">
                    <a:solidFill>
                      <a:schemeClr val="bg2"/>
                    </a:solidFill>
                  </a:tcPr>
                </a:tc>
                <a:tc gridSpan="2">
                  <a:txBody>
                    <a:bodyPr/>
                    <a:lstStyle/>
                    <a:p>
                      <a:pPr algn="ctr"/>
                      <a:r>
                        <a:rPr lang="en-US" dirty="0">
                          <a:solidFill>
                            <a:schemeClr val="bg1"/>
                          </a:solidFill>
                        </a:rPr>
                        <a:t>ELD Instructional Approach</a:t>
                      </a:r>
                    </a:p>
                  </a:txBody>
                  <a:tcPr anchor="ctr">
                    <a:solidFill>
                      <a:schemeClr val="bg2"/>
                    </a:solidFill>
                  </a:tcPr>
                </a:tc>
                <a:tc hMerge="1">
                  <a:txBody>
                    <a:bodyPr/>
                    <a:lstStyle/>
                    <a:p>
                      <a:endParaRPr lang="en-US" dirty="0">
                        <a:solidFill>
                          <a:schemeClr val="bg1"/>
                        </a:solidFill>
                      </a:endParaRPr>
                    </a:p>
                  </a:txBody>
                  <a:tcPr>
                    <a:solidFill>
                      <a:schemeClr val="bg2"/>
                    </a:solidFill>
                  </a:tcPr>
                </a:tc>
                <a:extLst>
                  <a:ext uri="{0D108BD9-81ED-4DB2-BD59-A6C34878D82A}">
                    <a16:rowId xmlns:a16="http://schemas.microsoft.com/office/drawing/2014/main" val="421241432"/>
                  </a:ext>
                </a:extLst>
              </a:tr>
              <a:tr h="455590">
                <a:tc vMerge="1">
                  <a:txBody>
                    <a:bodyPr/>
                    <a:lstStyle/>
                    <a:p>
                      <a:endParaRPr lang="en-US" dirty="0"/>
                    </a:p>
                  </a:txBody>
                  <a:tcPr>
                    <a:solidFill>
                      <a:schemeClr val="bg2"/>
                    </a:solidFill>
                  </a:tcPr>
                </a:tc>
                <a:tc vMerge="1">
                  <a:txBody>
                    <a:bodyPr/>
                    <a:lstStyle/>
                    <a:p>
                      <a:endParaRPr lang="en-US" dirty="0"/>
                    </a:p>
                  </a:txBody>
                  <a:tcPr>
                    <a:solidFill>
                      <a:schemeClr val="bg2"/>
                    </a:solidFill>
                  </a:tcPr>
                </a:tc>
                <a:tc vMerge="1">
                  <a:txBody>
                    <a:bodyPr/>
                    <a:lstStyle/>
                    <a:p>
                      <a:endParaRPr lang="en-US" dirty="0"/>
                    </a:p>
                  </a:txBody>
                  <a:tcPr>
                    <a:solidFill>
                      <a:schemeClr val="bg2"/>
                    </a:solidFill>
                  </a:tcPr>
                </a:tc>
                <a:tc>
                  <a:txBody>
                    <a:bodyPr/>
                    <a:lstStyle/>
                    <a:p>
                      <a:pPr algn="ctr"/>
                      <a:r>
                        <a:rPr lang="en-US" dirty="0">
                          <a:solidFill>
                            <a:schemeClr val="bg1"/>
                          </a:solidFill>
                        </a:rPr>
                        <a:t>Targeted ELD</a:t>
                      </a:r>
                    </a:p>
                  </a:txBody>
                  <a:tcPr anchor="ctr">
                    <a:solidFill>
                      <a:schemeClr val="bg2"/>
                    </a:solidFill>
                  </a:tcPr>
                </a:tc>
                <a:tc>
                  <a:txBody>
                    <a:bodyPr/>
                    <a:lstStyle/>
                    <a:p>
                      <a:pPr algn="ctr"/>
                      <a:r>
                        <a:rPr lang="en-US" dirty="0">
                          <a:solidFill>
                            <a:schemeClr val="bg1"/>
                          </a:solidFill>
                        </a:rPr>
                        <a:t>Integrated ELD</a:t>
                      </a:r>
                    </a:p>
                  </a:txBody>
                  <a:tcPr anchor="ctr">
                    <a:solidFill>
                      <a:schemeClr val="bg2"/>
                    </a:solidFill>
                  </a:tcPr>
                </a:tc>
                <a:extLst>
                  <a:ext uri="{0D108BD9-81ED-4DB2-BD59-A6C34878D82A}">
                    <a16:rowId xmlns:a16="http://schemas.microsoft.com/office/drawing/2014/main" val="420150702"/>
                  </a:ext>
                </a:extLst>
              </a:tr>
              <a:tr h="1182630">
                <a:tc>
                  <a:txBody>
                    <a:bodyPr/>
                    <a:lstStyle/>
                    <a:p>
                      <a:r>
                        <a:rPr lang="en-US" dirty="0"/>
                        <a:t>Two-way Immersion (TWI)</a:t>
                      </a:r>
                    </a:p>
                  </a:txBody>
                  <a:tcPr anchor="ctr">
                    <a:solidFill>
                      <a:schemeClr val="accent4">
                        <a:lumMod val="20000"/>
                        <a:lumOff val="80000"/>
                      </a:schemeClr>
                    </a:solidFill>
                  </a:tcPr>
                </a:tc>
                <a:tc rowSpan="2">
                  <a:txBody>
                    <a:bodyPr/>
                    <a:lstStyle/>
                    <a:p>
                      <a:r>
                        <a:rPr lang="en-US" dirty="0"/>
                        <a:t>To support bilingualism and biliteracy, academic achievement, and sociocultural competence.</a:t>
                      </a:r>
                    </a:p>
                  </a:txBody>
                  <a:tcPr anchor="ctr">
                    <a:solidFill>
                      <a:schemeClr val="accent4">
                        <a:lumMod val="20000"/>
                        <a:lumOff val="80000"/>
                      </a:schemeClr>
                    </a:solidFill>
                  </a:tcPr>
                </a:tc>
                <a:tc>
                  <a:txBody>
                    <a:bodyPr/>
                    <a:lstStyle/>
                    <a:p>
                      <a:r>
                        <a:rPr lang="en-US" dirty="0"/>
                        <a:t>ELs who speak the same home language and non-ELs. Can be offered K–12.</a:t>
                      </a:r>
                    </a:p>
                  </a:txBody>
                  <a:tcPr anchor="ctr">
                    <a:solidFill>
                      <a:schemeClr val="accent4">
                        <a:lumMod val="20000"/>
                        <a:lumOff val="80000"/>
                      </a:schemeClr>
                    </a:solidFill>
                  </a:tcPr>
                </a:tc>
                <a:tc rowSpan="3">
                  <a:txBody>
                    <a:bodyPr/>
                    <a:lstStyle/>
                    <a:p>
                      <a:r>
                        <a:rPr lang="en-US" dirty="0"/>
                        <a:t>A separate time during the English instructional block, possibly provided by the classroom teacher in a small group format. Students are often grouped by ELP level, with more time allocated to students at beginning levels. If the program follows a 90/10 or 80/20 language allocation in the early grades, might focus 10% or 20% of English instruction on targeted ELD.</a:t>
                      </a:r>
                    </a:p>
                  </a:txBody>
                  <a:tcPr anchor="ctr">
                    <a:solidFill>
                      <a:schemeClr val="accent4">
                        <a:lumMod val="20000"/>
                        <a:lumOff val="80000"/>
                      </a:schemeClr>
                    </a:solidFill>
                  </a:tcPr>
                </a:tc>
                <a:tc rowSpan="3">
                  <a:txBody>
                    <a:bodyPr/>
                    <a:lstStyle/>
                    <a:p>
                      <a:r>
                        <a:rPr lang="en-US" dirty="0"/>
                        <a:t>Provided during the English instructional block throughout all academic content lessons, ideally by a qualified classroom teacher. If the program follows a 90/10 or 80/20 language allocation, integrated ELD may not yet be part of the model in the earliest grades.</a:t>
                      </a:r>
                    </a:p>
                  </a:txBody>
                  <a:tcPr anchor="ctr">
                    <a:solidFill>
                      <a:schemeClr val="accent4">
                        <a:lumMod val="20000"/>
                        <a:lumOff val="80000"/>
                      </a:schemeClr>
                    </a:solidFill>
                  </a:tcPr>
                </a:tc>
                <a:extLst>
                  <a:ext uri="{0D108BD9-81ED-4DB2-BD59-A6C34878D82A}">
                    <a16:rowId xmlns:a16="http://schemas.microsoft.com/office/drawing/2014/main" val="1211296501"/>
                  </a:ext>
                </a:extLst>
              </a:tr>
              <a:tr h="1182630">
                <a:tc>
                  <a:txBody>
                    <a:bodyPr/>
                    <a:lstStyle/>
                    <a:p>
                      <a:r>
                        <a:rPr lang="en-US" dirty="0"/>
                        <a:t>One-way Immersion (OWI)</a:t>
                      </a:r>
                    </a:p>
                    <a:p>
                      <a:r>
                        <a:rPr lang="en-US" dirty="0"/>
                        <a:t>(also called Developmental Bilingual Education)</a:t>
                      </a:r>
                    </a:p>
                  </a:txBody>
                  <a:tcPr anchor="ctr">
                    <a:solidFill>
                      <a:schemeClr val="accent4">
                        <a:lumMod val="20000"/>
                        <a:lumOff val="80000"/>
                      </a:schemeClr>
                    </a:solidFill>
                  </a:tcPr>
                </a:tc>
                <a:tc vMerge="1">
                  <a:txBody>
                    <a:bodyPr/>
                    <a:lstStyle/>
                    <a:p>
                      <a:endParaRPr lang="en-US" dirty="0"/>
                    </a:p>
                  </a:txBody>
                  <a:tcPr>
                    <a:solidFill>
                      <a:schemeClr val="accent4">
                        <a:lumMod val="20000"/>
                        <a:lumOff val="80000"/>
                      </a:schemeClr>
                    </a:solidFill>
                  </a:tcPr>
                </a:tc>
                <a:tc>
                  <a:txBody>
                    <a:bodyPr/>
                    <a:lstStyle/>
                    <a:p>
                      <a:r>
                        <a:rPr lang="en-US" dirty="0"/>
                        <a:t>Only ELs who speak the same home language. Can be offered K–12.</a:t>
                      </a:r>
                    </a:p>
                  </a:txBody>
                  <a:tcPr anchor="ctr">
                    <a:solidFill>
                      <a:schemeClr val="accent4">
                        <a:lumMod val="20000"/>
                        <a:lumOff val="80000"/>
                      </a:schemeClr>
                    </a:solidFill>
                  </a:tcPr>
                </a:tc>
                <a:tc vMerge="1">
                  <a:txBody>
                    <a:bodyPr/>
                    <a:lstStyle/>
                    <a:p>
                      <a:endParaRPr lang="en-US" dirty="0"/>
                    </a:p>
                  </a:txBody>
                  <a:tcPr>
                    <a:solidFill>
                      <a:schemeClr val="accent4">
                        <a:lumMod val="20000"/>
                        <a:lumOff val="80000"/>
                      </a:schemeClr>
                    </a:solidFill>
                  </a:tcPr>
                </a:tc>
                <a:tc vMerge="1">
                  <a:txBody>
                    <a:bodyPr/>
                    <a:lstStyle/>
                    <a:p>
                      <a:endParaRPr lang="en-US" dirty="0"/>
                    </a:p>
                  </a:txBody>
                  <a:tcPr>
                    <a:solidFill>
                      <a:schemeClr val="accent4">
                        <a:lumMod val="20000"/>
                        <a:lumOff val="80000"/>
                      </a:schemeClr>
                    </a:solidFill>
                  </a:tcPr>
                </a:tc>
                <a:extLst>
                  <a:ext uri="{0D108BD9-81ED-4DB2-BD59-A6C34878D82A}">
                    <a16:rowId xmlns:a16="http://schemas.microsoft.com/office/drawing/2014/main" val="2321890782"/>
                  </a:ext>
                </a:extLst>
              </a:tr>
              <a:tr h="1182630">
                <a:tc>
                  <a:txBody>
                    <a:bodyPr/>
                    <a:lstStyle/>
                    <a:p>
                      <a:r>
                        <a:rPr lang="en-US" dirty="0"/>
                        <a:t>Transitional Bilingual Education (TBE)</a:t>
                      </a:r>
                    </a:p>
                  </a:txBody>
                  <a:tcPr anchor="ctr">
                    <a:solidFill>
                      <a:schemeClr val="accent4">
                        <a:lumMod val="20000"/>
                        <a:lumOff val="80000"/>
                      </a:schemeClr>
                    </a:solidFill>
                  </a:tcPr>
                </a:tc>
                <a:tc>
                  <a:txBody>
                    <a:bodyPr/>
                    <a:lstStyle/>
                    <a:p>
                      <a:r>
                        <a:rPr lang="en-US" dirty="0"/>
                        <a:t>To develop basic literacy skills in the home language to support transfer to English and transition to English-dominant instructional programs.</a:t>
                      </a:r>
                    </a:p>
                  </a:txBody>
                  <a:tcPr anchor="ctr">
                    <a:solidFill>
                      <a:schemeClr val="accent4">
                        <a:lumMod val="20000"/>
                        <a:lumOff val="80000"/>
                      </a:schemeClr>
                    </a:solidFill>
                  </a:tcPr>
                </a:tc>
                <a:tc>
                  <a:txBody>
                    <a:bodyPr/>
                    <a:lstStyle/>
                    <a:p>
                      <a:r>
                        <a:rPr lang="en-US" dirty="0"/>
                        <a:t>Only ELs who speak the same home language. Typically only offered for 2–3 years. While this model tends to be less effective than immersion programs at the elementary level, it may be an effective approach for newcomers and SLIFE at the secondary </a:t>
                      </a:r>
                    </a:p>
                  </a:txBody>
                  <a:tcPr anchor="ctr">
                    <a:solidFill>
                      <a:schemeClr val="accent4">
                        <a:lumMod val="20000"/>
                        <a:lumOff val="80000"/>
                      </a:schemeClr>
                    </a:solidFill>
                  </a:tcPr>
                </a:tc>
                <a:tc vMerge="1">
                  <a:txBody>
                    <a:bodyPr/>
                    <a:lstStyle/>
                    <a:p>
                      <a:endParaRPr lang="en-US" dirty="0"/>
                    </a:p>
                  </a:txBody>
                  <a:tcPr>
                    <a:solidFill>
                      <a:schemeClr val="accent4">
                        <a:lumMod val="20000"/>
                        <a:lumOff val="80000"/>
                      </a:schemeClr>
                    </a:solidFill>
                  </a:tcPr>
                </a:tc>
                <a:tc vMerge="1">
                  <a:txBody>
                    <a:bodyPr/>
                    <a:lstStyle/>
                    <a:p>
                      <a:endParaRPr lang="en-US" dirty="0"/>
                    </a:p>
                  </a:txBody>
                  <a:tcPr>
                    <a:solidFill>
                      <a:schemeClr val="accent4">
                        <a:lumMod val="20000"/>
                        <a:lumOff val="80000"/>
                      </a:schemeClr>
                    </a:solidFill>
                  </a:tcPr>
                </a:tc>
                <a:extLst>
                  <a:ext uri="{0D108BD9-81ED-4DB2-BD59-A6C34878D82A}">
                    <a16:rowId xmlns:a16="http://schemas.microsoft.com/office/drawing/2014/main" val="465164567"/>
                  </a:ext>
                </a:extLst>
              </a:tr>
            </a:tbl>
          </a:graphicData>
        </a:graphic>
      </p:graphicFrame>
    </p:spTree>
    <p:extLst>
      <p:ext uri="{BB962C8B-B14F-4D97-AF65-F5344CB8AC3E}">
        <p14:creationId xmlns:p14="http://schemas.microsoft.com/office/powerpoint/2010/main" val="257436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2">
          <a:extLst>
            <a:ext uri="{FF2B5EF4-FFF2-40B4-BE49-F238E27FC236}">
              <a16:creationId xmlns:a16="http://schemas.microsoft.com/office/drawing/2014/main" id="{9972A5D3-359C-E3BC-6A65-136B57A71A87}"/>
            </a:ext>
          </a:extLst>
        </p:cNvPr>
        <p:cNvGrpSpPr/>
        <p:nvPr/>
      </p:nvGrpSpPr>
      <p:grpSpPr>
        <a:xfrm>
          <a:off x="0" y="0"/>
          <a:ext cx="0" cy="0"/>
          <a:chOff x="0" y="0"/>
          <a:chExt cx="0" cy="0"/>
        </a:xfrm>
      </p:grpSpPr>
      <p:sp>
        <p:nvSpPr>
          <p:cNvPr id="515" name="Google Shape;515;g3a8fc9fdddb_0_185">
            <a:extLst>
              <a:ext uri="{FF2B5EF4-FFF2-40B4-BE49-F238E27FC236}">
                <a16:creationId xmlns:a16="http://schemas.microsoft.com/office/drawing/2014/main" id="{00A36943-B360-0E93-CEEC-D762012CC8D6}"/>
              </a:ext>
            </a:extLst>
          </p:cNvPr>
          <p:cNvSpPr txBox="1">
            <a:spLocks noGrp="1"/>
          </p:cNvSpPr>
          <p:nvPr>
            <p:ph type="sldNum" idx="12"/>
          </p:nvPr>
        </p:nvSpPr>
        <p:spPr>
          <a:xfrm>
            <a:off x="10980260" y="6123801"/>
            <a:ext cx="906900" cy="276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graphicFrame>
        <p:nvGraphicFramePr>
          <p:cNvPr id="3" name="Table 2">
            <a:extLst>
              <a:ext uri="{FF2B5EF4-FFF2-40B4-BE49-F238E27FC236}">
                <a16:creationId xmlns:a16="http://schemas.microsoft.com/office/drawing/2014/main" id="{26C4BAA6-DC49-D03F-1EF8-73B239608CAD}"/>
              </a:ext>
            </a:extLst>
          </p:cNvPr>
          <p:cNvGraphicFramePr>
            <a:graphicFrameLocks noGrp="1"/>
          </p:cNvGraphicFramePr>
          <p:nvPr>
            <p:extLst>
              <p:ext uri="{D42A27DB-BD31-4B8C-83A1-F6EECF244321}">
                <p14:modId xmlns:p14="http://schemas.microsoft.com/office/powerpoint/2010/main" val="2877036839"/>
              </p:ext>
            </p:extLst>
          </p:nvPr>
        </p:nvGraphicFramePr>
        <p:xfrm>
          <a:off x="386080" y="244808"/>
          <a:ext cx="11135360" cy="5395044"/>
        </p:xfrm>
        <a:graphic>
          <a:graphicData uri="http://schemas.openxmlformats.org/drawingml/2006/table">
            <a:tbl>
              <a:tblPr>
                <a:tableStyleId>{AA8FF19F-E8C1-4B86-90AA-D9D4C254BD84}</a:tableStyleId>
              </a:tblPr>
              <a:tblGrid>
                <a:gridCol w="1371600">
                  <a:extLst>
                    <a:ext uri="{9D8B030D-6E8A-4147-A177-3AD203B41FA5}">
                      <a16:colId xmlns:a16="http://schemas.microsoft.com/office/drawing/2014/main" val="1857019327"/>
                    </a:ext>
                  </a:extLst>
                </a:gridCol>
                <a:gridCol w="2661920">
                  <a:extLst>
                    <a:ext uri="{9D8B030D-6E8A-4147-A177-3AD203B41FA5}">
                      <a16:colId xmlns:a16="http://schemas.microsoft.com/office/drawing/2014/main" val="2618208034"/>
                    </a:ext>
                  </a:extLst>
                </a:gridCol>
                <a:gridCol w="1656080">
                  <a:extLst>
                    <a:ext uri="{9D8B030D-6E8A-4147-A177-3AD203B41FA5}">
                      <a16:colId xmlns:a16="http://schemas.microsoft.com/office/drawing/2014/main" val="825299589"/>
                    </a:ext>
                  </a:extLst>
                </a:gridCol>
                <a:gridCol w="3383280">
                  <a:extLst>
                    <a:ext uri="{9D8B030D-6E8A-4147-A177-3AD203B41FA5}">
                      <a16:colId xmlns:a16="http://schemas.microsoft.com/office/drawing/2014/main" val="1355422592"/>
                    </a:ext>
                  </a:extLst>
                </a:gridCol>
                <a:gridCol w="2062480">
                  <a:extLst>
                    <a:ext uri="{9D8B030D-6E8A-4147-A177-3AD203B41FA5}">
                      <a16:colId xmlns:a16="http://schemas.microsoft.com/office/drawing/2014/main" val="3626380204"/>
                    </a:ext>
                  </a:extLst>
                </a:gridCol>
              </a:tblGrid>
              <a:tr h="489374">
                <a:tc rowSpan="2">
                  <a:txBody>
                    <a:bodyPr/>
                    <a:lstStyle/>
                    <a:p>
                      <a:pPr algn="ctr"/>
                      <a:r>
                        <a:rPr lang="en-US" dirty="0">
                          <a:solidFill>
                            <a:schemeClr val="bg1"/>
                          </a:solidFill>
                        </a:rPr>
                        <a:t>Program Model</a:t>
                      </a:r>
                    </a:p>
                  </a:txBody>
                  <a:tcPr anchor="ctr">
                    <a:solidFill>
                      <a:schemeClr val="bg2"/>
                    </a:solidFill>
                  </a:tcPr>
                </a:tc>
                <a:tc rowSpan="2">
                  <a:txBody>
                    <a:bodyPr/>
                    <a:lstStyle/>
                    <a:p>
                      <a:pPr algn="ctr"/>
                      <a:r>
                        <a:rPr lang="en-US" dirty="0">
                          <a:solidFill>
                            <a:schemeClr val="bg1"/>
                          </a:solidFill>
                        </a:rPr>
                        <a:t>Goals</a:t>
                      </a:r>
                    </a:p>
                  </a:txBody>
                  <a:tcPr anchor="ctr">
                    <a:solidFill>
                      <a:schemeClr val="bg2"/>
                    </a:solidFill>
                  </a:tcPr>
                </a:tc>
                <a:tc rowSpan="2">
                  <a:txBody>
                    <a:bodyPr/>
                    <a:lstStyle/>
                    <a:p>
                      <a:pPr algn="ctr"/>
                      <a:r>
                        <a:rPr lang="en-US" dirty="0">
                          <a:solidFill>
                            <a:schemeClr val="bg1"/>
                          </a:solidFill>
                        </a:rPr>
                        <a:t>Students</a:t>
                      </a:r>
                    </a:p>
                  </a:txBody>
                  <a:tcPr anchor="ctr">
                    <a:solidFill>
                      <a:schemeClr val="bg2"/>
                    </a:solidFill>
                  </a:tcPr>
                </a:tc>
                <a:tc gridSpan="2">
                  <a:txBody>
                    <a:bodyPr/>
                    <a:lstStyle/>
                    <a:p>
                      <a:pPr algn="ctr"/>
                      <a:r>
                        <a:rPr lang="en-US" dirty="0">
                          <a:solidFill>
                            <a:schemeClr val="bg1"/>
                          </a:solidFill>
                        </a:rPr>
                        <a:t>ELD Instructional Approach</a:t>
                      </a:r>
                    </a:p>
                  </a:txBody>
                  <a:tcPr anchor="ctr">
                    <a:solidFill>
                      <a:schemeClr val="bg2"/>
                    </a:solidFill>
                  </a:tcPr>
                </a:tc>
                <a:tc hMerge="1">
                  <a:txBody>
                    <a:bodyPr/>
                    <a:lstStyle/>
                    <a:p>
                      <a:endParaRPr lang="en-US" dirty="0">
                        <a:solidFill>
                          <a:schemeClr val="bg1"/>
                        </a:solidFill>
                      </a:endParaRPr>
                    </a:p>
                  </a:txBody>
                  <a:tcPr>
                    <a:solidFill>
                      <a:schemeClr val="bg2"/>
                    </a:solidFill>
                  </a:tcPr>
                </a:tc>
                <a:extLst>
                  <a:ext uri="{0D108BD9-81ED-4DB2-BD59-A6C34878D82A}">
                    <a16:rowId xmlns:a16="http://schemas.microsoft.com/office/drawing/2014/main" val="421241432"/>
                  </a:ext>
                </a:extLst>
              </a:tr>
              <a:tr h="455590">
                <a:tc vMerge="1">
                  <a:txBody>
                    <a:bodyPr/>
                    <a:lstStyle/>
                    <a:p>
                      <a:endParaRPr lang="en-US" dirty="0"/>
                    </a:p>
                  </a:txBody>
                  <a:tcPr>
                    <a:solidFill>
                      <a:schemeClr val="bg2"/>
                    </a:solidFill>
                  </a:tcPr>
                </a:tc>
                <a:tc vMerge="1">
                  <a:txBody>
                    <a:bodyPr/>
                    <a:lstStyle/>
                    <a:p>
                      <a:endParaRPr lang="en-US" dirty="0"/>
                    </a:p>
                  </a:txBody>
                  <a:tcPr>
                    <a:solidFill>
                      <a:schemeClr val="bg2"/>
                    </a:solidFill>
                  </a:tcPr>
                </a:tc>
                <a:tc vMerge="1">
                  <a:txBody>
                    <a:bodyPr/>
                    <a:lstStyle/>
                    <a:p>
                      <a:endParaRPr lang="en-US" dirty="0"/>
                    </a:p>
                  </a:txBody>
                  <a:tcPr>
                    <a:solidFill>
                      <a:schemeClr val="bg2"/>
                    </a:solidFill>
                  </a:tcPr>
                </a:tc>
                <a:tc>
                  <a:txBody>
                    <a:bodyPr/>
                    <a:lstStyle/>
                    <a:p>
                      <a:pPr algn="ctr"/>
                      <a:r>
                        <a:rPr lang="en-US" dirty="0">
                          <a:solidFill>
                            <a:schemeClr val="bg1"/>
                          </a:solidFill>
                        </a:rPr>
                        <a:t>Targeted ELD</a:t>
                      </a:r>
                    </a:p>
                  </a:txBody>
                  <a:tcPr anchor="ctr">
                    <a:solidFill>
                      <a:schemeClr val="bg2"/>
                    </a:solidFill>
                  </a:tcPr>
                </a:tc>
                <a:tc>
                  <a:txBody>
                    <a:bodyPr/>
                    <a:lstStyle/>
                    <a:p>
                      <a:pPr algn="ctr"/>
                      <a:r>
                        <a:rPr lang="en-US" dirty="0">
                          <a:solidFill>
                            <a:schemeClr val="bg1"/>
                          </a:solidFill>
                        </a:rPr>
                        <a:t>Integrated ELD</a:t>
                      </a:r>
                    </a:p>
                  </a:txBody>
                  <a:tcPr anchor="ctr">
                    <a:solidFill>
                      <a:schemeClr val="bg2"/>
                    </a:solidFill>
                  </a:tcPr>
                </a:tc>
                <a:extLst>
                  <a:ext uri="{0D108BD9-81ED-4DB2-BD59-A6C34878D82A}">
                    <a16:rowId xmlns:a16="http://schemas.microsoft.com/office/drawing/2014/main" val="420150702"/>
                  </a:ext>
                </a:extLst>
              </a:tr>
              <a:tr h="1773945">
                <a:tc>
                  <a:txBody>
                    <a:bodyPr/>
                    <a:lstStyle/>
                    <a:p>
                      <a:r>
                        <a:rPr lang="en-US" dirty="0"/>
                        <a:t>Content-Based Education (in English)</a:t>
                      </a:r>
                    </a:p>
                  </a:txBody>
                  <a:tcPr anchor="ctr">
                    <a:solidFill>
                      <a:schemeClr val="accent4">
                        <a:lumMod val="20000"/>
                        <a:lumOff val="80000"/>
                      </a:schemeClr>
                    </a:solidFill>
                  </a:tcPr>
                </a:tc>
                <a:tc>
                  <a:txBody>
                    <a:bodyPr/>
                    <a:lstStyle/>
                    <a:p>
                      <a:r>
                        <a:rPr lang="en-US" dirty="0"/>
                        <a:t>To ensure </a:t>
                      </a:r>
                      <a:r>
                        <a:rPr lang="en-US" dirty="0" err="1"/>
                        <a:t>ELs’</a:t>
                      </a:r>
                      <a:r>
                        <a:rPr lang="en-US" dirty="0"/>
                        <a:t> access to and engagement in core content instruction taught in English.</a:t>
                      </a:r>
                    </a:p>
                  </a:txBody>
                  <a:tcPr anchor="ctr">
                    <a:solidFill>
                      <a:schemeClr val="accent4">
                        <a:lumMod val="20000"/>
                        <a:lumOff val="80000"/>
                      </a:schemeClr>
                    </a:solidFill>
                  </a:tcPr>
                </a:tc>
                <a:tc>
                  <a:txBody>
                    <a:bodyPr/>
                    <a:lstStyle/>
                    <a:p>
                      <a:r>
                        <a:rPr lang="en-US" dirty="0"/>
                        <a:t>Can serve only ELs or both ELs and non-ELs. Can be offered K–12.</a:t>
                      </a:r>
                    </a:p>
                  </a:txBody>
                  <a:tcPr anchor="ctr">
                    <a:solidFill>
                      <a:schemeClr val="accent4">
                        <a:lumMod val="20000"/>
                        <a:lumOff val="80000"/>
                      </a:schemeClr>
                    </a:solidFill>
                  </a:tcPr>
                </a:tc>
                <a:tc>
                  <a:txBody>
                    <a:bodyPr/>
                    <a:lstStyle/>
                    <a:p>
                      <a:r>
                        <a:rPr lang="en-US" dirty="0"/>
                        <a:t>May be offered as a stand-alone course, especially at the secondary level, or as small group instruction in the content classroom. Provided by a qualified ELD teacher or a content teacher who holds the appropriate ELD credential. Students are more often grouped by ELP level, with more time allocated to students at beginning ELP levels. </a:t>
                      </a:r>
                      <a:r>
                        <a:rPr lang="en-US" i="1" dirty="0"/>
                        <a:t>This approach might be called ELD Pullout or Push-in.</a:t>
                      </a:r>
                    </a:p>
                  </a:txBody>
                  <a:tcPr anchor="ctr">
                    <a:solidFill>
                      <a:schemeClr val="accent4">
                        <a:lumMod val="20000"/>
                        <a:lumOff val="80000"/>
                      </a:schemeClr>
                    </a:solidFill>
                  </a:tcPr>
                </a:tc>
                <a:tc rowSpan="2">
                  <a:txBody>
                    <a:bodyPr/>
                    <a:lstStyle/>
                    <a:p>
                      <a:r>
                        <a:rPr lang="en-US" dirty="0"/>
                        <a:t>Provided throughout all academic content lessons by a classroom teacher who is prepared to facilitate integrated ELD or through a co-teaching model that involves a teacher qualified to teach content and teacher qualified to teach ELD. </a:t>
                      </a:r>
                      <a:r>
                        <a:rPr lang="en-US" i="1" dirty="0"/>
                        <a:t>The latter approach might be referred to as Co-teaching.</a:t>
                      </a:r>
                    </a:p>
                  </a:txBody>
                  <a:tcPr anchor="ctr">
                    <a:solidFill>
                      <a:schemeClr val="accent4">
                        <a:lumMod val="20000"/>
                        <a:lumOff val="80000"/>
                      </a:schemeClr>
                    </a:solidFill>
                  </a:tcPr>
                </a:tc>
                <a:extLst>
                  <a:ext uri="{0D108BD9-81ED-4DB2-BD59-A6C34878D82A}">
                    <a16:rowId xmlns:a16="http://schemas.microsoft.com/office/drawing/2014/main" val="1211296501"/>
                  </a:ext>
                </a:extLst>
              </a:tr>
              <a:tr h="1773945">
                <a:tc>
                  <a:txBody>
                    <a:bodyPr/>
                    <a:lstStyle/>
                    <a:p>
                      <a:r>
                        <a:rPr lang="en-US" dirty="0"/>
                        <a:t>Newcomer Education</a:t>
                      </a:r>
                    </a:p>
                  </a:txBody>
                  <a:tcPr anchor="ctr">
                    <a:solidFill>
                      <a:schemeClr val="accent4">
                        <a:lumMod val="20000"/>
                        <a:lumOff val="80000"/>
                      </a:schemeClr>
                    </a:solidFill>
                  </a:tcPr>
                </a:tc>
                <a:tc>
                  <a:txBody>
                    <a:bodyPr/>
                    <a:lstStyle/>
                    <a:p>
                      <a:r>
                        <a:rPr lang="en-US" dirty="0"/>
                        <a:t>To acclimate newly arrived immigrants to US schools and develop English skills with home language support as soon as possible to support transition to an English-dominant program model, usually within two years. Another goal for SLIFE newcomers it to develop foundational literacy and math skills.</a:t>
                      </a:r>
                    </a:p>
                  </a:txBody>
                  <a:tcPr anchor="ctr">
                    <a:solidFill>
                      <a:schemeClr val="accent4">
                        <a:lumMod val="20000"/>
                        <a:lumOff val="80000"/>
                      </a:schemeClr>
                    </a:solidFill>
                  </a:tcPr>
                </a:tc>
                <a:tc>
                  <a:txBody>
                    <a:bodyPr/>
                    <a:lstStyle/>
                    <a:p>
                      <a:r>
                        <a:rPr lang="en-US" dirty="0"/>
                        <a:t>Newcomer ELs who are in their first 1–2 years in US schools. Can be offered K–12 but is most common at the secondary level.</a:t>
                      </a:r>
                    </a:p>
                  </a:txBody>
                  <a:tcPr anchor="ctr">
                    <a:solidFill>
                      <a:schemeClr val="accent4">
                        <a:lumMod val="20000"/>
                        <a:lumOff val="80000"/>
                      </a:schemeClr>
                    </a:solidFill>
                  </a:tcPr>
                </a:tc>
                <a:tc>
                  <a:txBody>
                    <a:bodyPr/>
                    <a:lstStyle/>
                    <a:p>
                      <a:r>
                        <a:rPr lang="en-US" dirty="0"/>
                        <a:t>In the first few months of the program, targeted ELD might focus primarily on orientation to US schools and be facilitated by an ELD teacher. After students have acquired survival English, content standards can provide the language learning context as described above, with either a qualified ELD teacher or a content teacher who holds the appropriate ELD credential facilitating instruction.</a:t>
                      </a:r>
                    </a:p>
                  </a:txBody>
                  <a:tcPr anchor="ctr">
                    <a:solidFill>
                      <a:schemeClr val="accent4">
                        <a:lumMod val="20000"/>
                        <a:lumOff val="80000"/>
                      </a:schemeClr>
                    </a:solidFill>
                  </a:tcPr>
                </a:tc>
                <a:tc vMerge="1">
                  <a:txBody>
                    <a:bodyPr/>
                    <a:lstStyle/>
                    <a:p>
                      <a:endParaRPr lang="en-US" dirty="0"/>
                    </a:p>
                  </a:txBody>
                  <a:tcPr anchor="ctr">
                    <a:solidFill>
                      <a:schemeClr val="accent4">
                        <a:lumMod val="20000"/>
                        <a:lumOff val="80000"/>
                      </a:schemeClr>
                    </a:solidFill>
                  </a:tcPr>
                </a:tc>
                <a:extLst>
                  <a:ext uri="{0D108BD9-81ED-4DB2-BD59-A6C34878D82A}">
                    <a16:rowId xmlns:a16="http://schemas.microsoft.com/office/drawing/2014/main" val="3297388761"/>
                  </a:ext>
                </a:extLst>
              </a:tr>
            </a:tbl>
          </a:graphicData>
        </a:graphic>
      </p:graphicFrame>
    </p:spTree>
    <p:extLst>
      <p:ext uri="{BB962C8B-B14F-4D97-AF65-F5344CB8AC3E}">
        <p14:creationId xmlns:p14="http://schemas.microsoft.com/office/powerpoint/2010/main" val="1609148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1" name="Google Shape;531;p24"/>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dirty="0">
                <a:solidFill>
                  <a:schemeClr val="accent1"/>
                </a:solidFill>
              </a:rPr>
              <a:t>ML Programs: Data Exploration Pre-Work</a:t>
            </a:r>
            <a:endParaRPr dirty="0">
              <a:solidFill>
                <a:schemeClr val="accent1"/>
              </a:solidFill>
            </a:endParaRPr>
          </a:p>
        </p:txBody>
      </p:sp>
      <p:sp>
        <p:nvSpPr>
          <p:cNvPr id="532" name="Google Shape;532;p24"/>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25</a:t>
            </a:fld>
            <a:endParaRPr/>
          </a:p>
        </p:txBody>
      </p:sp>
      <p:graphicFrame>
        <p:nvGraphicFramePr>
          <p:cNvPr id="2" name="Table 1">
            <a:extLst>
              <a:ext uri="{FF2B5EF4-FFF2-40B4-BE49-F238E27FC236}">
                <a16:creationId xmlns:a16="http://schemas.microsoft.com/office/drawing/2014/main" id="{8AD3528B-5D55-1095-B32F-6F4660150E30}"/>
              </a:ext>
            </a:extLst>
          </p:cNvPr>
          <p:cNvGraphicFramePr>
            <a:graphicFrameLocks noGrp="1"/>
          </p:cNvGraphicFramePr>
          <p:nvPr>
            <p:extLst>
              <p:ext uri="{D42A27DB-BD31-4B8C-83A1-F6EECF244321}">
                <p14:modId xmlns:p14="http://schemas.microsoft.com/office/powerpoint/2010/main" val="2911544435"/>
              </p:ext>
            </p:extLst>
          </p:nvPr>
        </p:nvGraphicFramePr>
        <p:xfrm>
          <a:off x="755374" y="1004363"/>
          <a:ext cx="10455965" cy="4412694"/>
        </p:xfrm>
        <a:graphic>
          <a:graphicData uri="http://schemas.openxmlformats.org/drawingml/2006/table">
            <a:tbl>
              <a:tblPr/>
              <a:tblGrid>
                <a:gridCol w="3014369">
                  <a:extLst>
                    <a:ext uri="{9D8B030D-6E8A-4147-A177-3AD203B41FA5}">
                      <a16:colId xmlns:a16="http://schemas.microsoft.com/office/drawing/2014/main" val="554841367"/>
                    </a:ext>
                  </a:extLst>
                </a:gridCol>
                <a:gridCol w="1240266">
                  <a:extLst>
                    <a:ext uri="{9D8B030D-6E8A-4147-A177-3AD203B41FA5}">
                      <a16:colId xmlns:a16="http://schemas.microsoft.com/office/drawing/2014/main" val="2044761153"/>
                    </a:ext>
                  </a:extLst>
                </a:gridCol>
                <a:gridCol w="1240266">
                  <a:extLst>
                    <a:ext uri="{9D8B030D-6E8A-4147-A177-3AD203B41FA5}">
                      <a16:colId xmlns:a16="http://schemas.microsoft.com/office/drawing/2014/main" val="1230974514"/>
                    </a:ext>
                  </a:extLst>
                </a:gridCol>
                <a:gridCol w="1240266">
                  <a:extLst>
                    <a:ext uri="{9D8B030D-6E8A-4147-A177-3AD203B41FA5}">
                      <a16:colId xmlns:a16="http://schemas.microsoft.com/office/drawing/2014/main" val="2342608621"/>
                    </a:ext>
                  </a:extLst>
                </a:gridCol>
                <a:gridCol w="1240266">
                  <a:extLst>
                    <a:ext uri="{9D8B030D-6E8A-4147-A177-3AD203B41FA5}">
                      <a16:colId xmlns:a16="http://schemas.microsoft.com/office/drawing/2014/main" val="2913910605"/>
                    </a:ext>
                  </a:extLst>
                </a:gridCol>
                <a:gridCol w="1240266">
                  <a:extLst>
                    <a:ext uri="{9D8B030D-6E8A-4147-A177-3AD203B41FA5}">
                      <a16:colId xmlns:a16="http://schemas.microsoft.com/office/drawing/2014/main" val="275333869"/>
                    </a:ext>
                  </a:extLst>
                </a:gridCol>
                <a:gridCol w="1240266">
                  <a:extLst>
                    <a:ext uri="{9D8B030D-6E8A-4147-A177-3AD203B41FA5}">
                      <a16:colId xmlns:a16="http://schemas.microsoft.com/office/drawing/2014/main" val="341949939"/>
                    </a:ext>
                  </a:extLst>
                </a:gridCol>
              </a:tblGrid>
              <a:tr h="347359">
                <a:tc rowSpan="2">
                  <a:txBody>
                    <a:bodyPr/>
                    <a:lstStyle/>
                    <a:p>
                      <a:pPr>
                        <a:lnSpc>
                          <a:spcPct val="100000"/>
                        </a:lnSpc>
                        <a:buNone/>
                      </a:pPr>
                      <a:br>
                        <a:rPr lang="en-US" sz="1400" dirty="0">
                          <a:effectLst/>
                          <a:latin typeface="Red Hat Text" panose="02010303040201060303" pitchFamily="2" charset="0"/>
                        </a:rPr>
                      </a:br>
                      <a:endParaRPr lang="en-US" sz="1400" dirty="0">
                        <a:effectLst/>
                        <a:latin typeface="Red Hat Text" panose="02010303040201060303" pitchFamily="2" charset="0"/>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gridSpan="4">
                  <a:txBody>
                    <a:bodyPr/>
                    <a:lstStyle/>
                    <a:p>
                      <a:pPr algn="ctr">
                        <a:lnSpc>
                          <a:spcPct val="100000"/>
                        </a:lnSpc>
                        <a:spcAft>
                          <a:spcPts val="1013"/>
                        </a:spcAft>
                        <a:buNone/>
                      </a:pPr>
                      <a:r>
                        <a:rPr lang="en-US" sz="1400" b="1" dirty="0">
                          <a:solidFill>
                            <a:srgbClr val="FFFFFF"/>
                          </a:solidFill>
                          <a:effectLst/>
                          <a:latin typeface="Red Hat Text" panose="02010303040201060303" pitchFamily="2" charset="0"/>
                        </a:rPr>
                        <a:t>Number of Programs Available at Each Grade Band</a:t>
                      </a:r>
                      <a:endParaRPr lang="en-US" sz="1400" dirty="0">
                        <a:solidFill>
                          <a:srgbClr val="FFFFFF"/>
                        </a:solidFill>
                        <a:effectLst/>
                        <a:latin typeface="Red Hat Text" panose="02010303040201060303" pitchFamily="2" charset="0"/>
                      </a:endParaRPr>
                    </a:p>
                  </a:txBody>
                  <a:tcPr marL="15773" marR="15773" marT="15773" marB="15773" anchor="ctr">
                    <a:lnL w="9525" cap="flat" cmpd="sng" algn="ctr">
                      <a:solidFill>
                        <a:srgbClr val="000000"/>
                      </a:solidFill>
                      <a:prstDash val="solid"/>
                      <a:round/>
                      <a:headEnd type="none" w="med" len="med"/>
                      <a:tailEnd type="none" w="med" len="med"/>
                    </a:lnL>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hMerge="1">
                  <a:txBody>
                    <a:bodyPr/>
                    <a:lstStyle/>
                    <a:p>
                      <a:pPr>
                        <a:lnSpc>
                          <a:spcPts val="1050"/>
                        </a:lnSpc>
                        <a:spcAft>
                          <a:spcPts val="1013"/>
                        </a:spcAft>
                        <a:buNone/>
                      </a:pPr>
                      <a:endParaRPr lang="en-US" sz="600" dirty="0">
                        <a:solidFill>
                          <a:srgbClr val="FFFFFF"/>
                        </a:solidFill>
                        <a:effectLst/>
                        <a:latin typeface="Red Hat Text" panose="02010303040201060303" pitchFamily="2" charset="0"/>
                      </a:endParaRPr>
                    </a:p>
                  </a:txBody>
                  <a:tcPr marL="15773" marR="15773" marT="15773" marB="1577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hMerge="1">
                  <a:txBody>
                    <a:bodyPr/>
                    <a:lstStyle/>
                    <a:p>
                      <a:pPr>
                        <a:lnSpc>
                          <a:spcPts val="1050"/>
                        </a:lnSpc>
                        <a:spcAft>
                          <a:spcPts val="1013"/>
                        </a:spcAft>
                        <a:buNone/>
                      </a:pPr>
                      <a:endParaRPr lang="en-US" sz="600" dirty="0">
                        <a:solidFill>
                          <a:srgbClr val="FFFFFF"/>
                        </a:solidFill>
                        <a:effectLst/>
                        <a:latin typeface="Red Hat Text" panose="02010303040201060303" pitchFamily="2" charset="0"/>
                      </a:endParaRPr>
                    </a:p>
                  </a:txBody>
                  <a:tcPr marL="15773" marR="15773" marT="15773" marB="1577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hMerge="1">
                  <a:txBody>
                    <a:bodyPr/>
                    <a:lstStyle/>
                    <a:p>
                      <a:endParaRPr lang="en-US" sz="600" dirty="0"/>
                    </a:p>
                  </a:txBody>
                  <a:tcPr marL="37856" marR="37856" marT="18928" marB="18928">
                    <a:lnL w="9525" cap="flat" cmpd="sng" algn="ctr">
                      <a:solidFill>
                        <a:srgbClr val="000000"/>
                      </a:solidFill>
                      <a:prstDash val="solid"/>
                      <a:round/>
                      <a:headEnd type="none" w="med" len="med"/>
                      <a:tailEnd type="none" w="med" len="med"/>
                    </a:lnL>
                    <a:lnB w="9525" cap="flat" cmpd="sng" algn="ctr">
                      <a:solidFill>
                        <a:srgbClr val="000000"/>
                      </a:solidFill>
                      <a:prstDash val="solid"/>
                      <a:round/>
                      <a:headEnd type="none" w="med" len="med"/>
                      <a:tailEnd type="none" w="med" len="med"/>
                    </a:lnB>
                    <a:solidFill>
                      <a:schemeClr val="accent1"/>
                    </a:solidFill>
                  </a:tcPr>
                </a:tc>
                <a:tc rowSpan="2">
                  <a:txBody>
                    <a:bodyPr/>
                    <a:lstStyle/>
                    <a:p>
                      <a:pPr>
                        <a:lnSpc>
                          <a:spcPct val="100000"/>
                        </a:lnSpc>
                        <a:spcAft>
                          <a:spcPts val="1013"/>
                        </a:spcAft>
                        <a:buNone/>
                      </a:pPr>
                      <a:br>
                        <a:rPr lang="en-US" sz="1400" dirty="0">
                          <a:effectLst/>
                          <a:latin typeface="Red Hat Text" panose="02010303040201060303" pitchFamily="2" charset="0"/>
                        </a:rPr>
                      </a:br>
                      <a:r>
                        <a:rPr lang="en-US" sz="1400" b="1" dirty="0">
                          <a:solidFill>
                            <a:srgbClr val="FFFFFF"/>
                          </a:solidFill>
                          <a:effectLst/>
                          <a:latin typeface="Red Hat Text" panose="02010303040201060303" pitchFamily="2" charset="0"/>
                        </a:rPr>
                        <a:t>How targeted ELD is provided?</a:t>
                      </a:r>
                      <a:endParaRPr lang="en-US" sz="1400" dirty="0">
                        <a:solidFill>
                          <a:srgbClr val="FFFFFF"/>
                        </a:solidFill>
                        <a:effectLst/>
                        <a:latin typeface="Red Hat Text" panose="02010303040201060303" pitchFamily="2" charset="0"/>
                      </a:endParaRPr>
                    </a:p>
                  </a:txBody>
                  <a:tcPr marL="37856" marR="37856" marT="18928" marB="18928">
                    <a:lnB w="9525" cap="flat" cmpd="sng" algn="ctr">
                      <a:solidFill>
                        <a:srgbClr val="000000"/>
                      </a:solidFill>
                      <a:prstDash val="solid"/>
                      <a:round/>
                      <a:headEnd type="none" w="med" len="med"/>
                      <a:tailEnd type="none" w="med" len="med"/>
                    </a:lnB>
                    <a:solidFill>
                      <a:schemeClr val="accent1"/>
                    </a:solidFill>
                  </a:tcPr>
                </a:tc>
                <a:tc row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lang="en-US" sz="1400" dirty="0">
                          <a:effectLst/>
                          <a:latin typeface="Red Hat Text" panose="02010303040201060303" pitchFamily="2" charset="0"/>
                        </a:rPr>
                      </a:br>
                      <a:r>
                        <a:rPr lang="en-US" sz="1400" b="1" dirty="0">
                          <a:solidFill>
                            <a:srgbClr val="FFFFFF"/>
                          </a:solidFill>
                          <a:effectLst/>
                          <a:latin typeface="Red Hat Text" panose="02010303040201060303" pitchFamily="2" charset="0"/>
                        </a:rPr>
                        <a:t>How integrated ELD is provided?</a:t>
                      </a:r>
                      <a:endParaRPr lang="en-US" sz="1400" dirty="0">
                        <a:solidFill>
                          <a:srgbClr val="FFFFFF"/>
                        </a:solidFill>
                        <a:effectLst/>
                        <a:latin typeface="Red Hat Text" panose="02010303040201060303" pitchFamily="2" charset="0"/>
                      </a:endParaRPr>
                    </a:p>
                  </a:txBody>
                  <a:tcPr marL="37856" marR="37856" marT="18928" marB="18928">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093270464"/>
                  </a:ext>
                </a:extLst>
              </a:tr>
              <a:tr h="176661">
                <a:tc vMerge="1">
                  <a:txBody>
                    <a:bodyPr/>
                    <a:lstStyle/>
                    <a:p>
                      <a:endParaRPr lang="en-US"/>
                    </a:p>
                  </a:txBody>
                  <a:tcPr/>
                </a:tc>
                <a:tc>
                  <a:txBody>
                    <a:bodyPr/>
                    <a:lstStyle/>
                    <a:p>
                      <a:pPr>
                        <a:lnSpc>
                          <a:spcPct val="100000"/>
                        </a:lnSpc>
                        <a:spcAft>
                          <a:spcPts val="1013"/>
                        </a:spcAft>
                        <a:buNone/>
                      </a:pPr>
                      <a:r>
                        <a:rPr lang="en-US" sz="1400" b="1" dirty="0">
                          <a:solidFill>
                            <a:srgbClr val="FFFFFF"/>
                          </a:solidFill>
                          <a:effectLst/>
                          <a:latin typeface="Red Hat Text" panose="02010303040201060303" pitchFamily="2" charset="0"/>
                        </a:rPr>
                        <a:t>Pre-K</a:t>
                      </a:r>
                      <a:endParaRPr lang="en-US" sz="1400" dirty="0">
                        <a:solidFill>
                          <a:srgbClr val="FFFFFF"/>
                        </a:solidFill>
                        <a:effectLst/>
                        <a:latin typeface="Red Hat Text" panose="02010303040201060303" pitchFamily="2" charset="0"/>
                      </a:endParaRPr>
                    </a:p>
                  </a:txBody>
                  <a:tcPr marL="15773" marR="15773" marT="15773" marB="1577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dirty="0">
                          <a:solidFill>
                            <a:srgbClr val="FFFFFF"/>
                          </a:solidFill>
                          <a:effectLst/>
                          <a:latin typeface="Red Hat Text"/>
                        </a:rPr>
                        <a:t>Elem.</a:t>
                      </a:r>
                      <a:endParaRPr lang="en-US" sz="1400" dirty="0">
                        <a:solidFill>
                          <a:srgbClr val="FFFFFF"/>
                        </a:solidFill>
                        <a:effectLst/>
                        <a:latin typeface="Red Hat Text"/>
                      </a:endParaRPr>
                    </a:p>
                  </a:txBody>
                  <a:tcPr marL="15773" marR="15773" marT="15773" marB="1577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dirty="0">
                          <a:solidFill>
                            <a:srgbClr val="FFFFFF"/>
                          </a:solidFill>
                          <a:effectLst/>
                          <a:latin typeface="Red Hat Text"/>
                        </a:rPr>
                        <a:t>Middle School</a:t>
                      </a:r>
                      <a:endParaRPr lang="en-US" sz="1400" dirty="0">
                        <a:solidFill>
                          <a:srgbClr val="FFFFFF"/>
                        </a:solidFill>
                        <a:effectLst/>
                        <a:latin typeface="Red Hat Text"/>
                      </a:endParaRPr>
                    </a:p>
                  </a:txBody>
                  <a:tcPr marL="15773" marR="15773" marT="15773" marB="1577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ct val="100000"/>
                        </a:lnSpc>
                        <a:spcAft>
                          <a:spcPts val="1013"/>
                        </a:spcAft>
                        <a:buNone/>
                      </a:pPr>
                      <a:r>
                        <a:rPr lang="en-US" sz="1400" b="1" dirty="0">
                          <a:solidFill>
                            <a:srgbClr val="FFFFFF"/>
                          </a:solidFill>
                          <a:effectLst/>
                          <a:latin typeface="Red Hat Text" panose="02010303040201060303" pitchFamily="2" charset="0"/>
                        </a:rPr>
                        <a:t>High School</a:t>
                      </a:r>
                      <a:endParaRPr lang="en-US" sz="1400" dirty="0">
                        <a:solidFill>
                          <a:srgbClr val="FFFFFF"/>
                        </a:solidFill>
                        <a:effectLst/>
                        <a:latin typeface="Red Hat Text" panose="02010303040201060303" pitchFamily="2" charset="0"/>
                      </a:endParaRPr>
                    </a:p>
                  </a:txBody>
                  <a:tcPr marL="15773" marR="15773" marT="15773" marB="1577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vMerge="1">
                  <a:txBody>
                    <a:bodyPr/>
                    <a:lstStyle/>
                    <a:p>
                      <a:endParaRPr dirty="0"/>
                    </a:p>
                  </a:txBody>
                  <a:tcPr marL="19717" marR="19717"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vMerge="1">
                  <a:txBody>
                    <a:bodyPr/>
                    <a:lstStyle/>
                    <a:p>
                      <a:endParaRPr dirty="0"/>
                    </a:p>
                  </a:txBody>
                  <a:tcPr marL="19717" marR="19717"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331140004"/>
                  </a:ext>
                </a:extLst>
              </a:tr>
              <a:tr h="557982">
                <a:tc>
                  <a:txBody>
                    <a:bodyPr/>
                    <a:lstStyle/>
                    <a:p>
                      <a:pPr>
                        <a:lnSpc>
                          <a:spcPct val="100000"/>
                        </a:lnSpc>
                        <a:spcAft>
                          <a:spcPts val="1013"/>
                        </a:spcAft>
                        <a:buNone/>
                      </a:pPr>
                      <a:r>
                        <a:rPr lang="en-US" sz="1400" b="1" dirty="0">
                          <a:effectLst/>
                          <a:latin typeface="Red Hat Text"/>
                        </a:rPr>
                        <a:t>Dual language program </a:t>
                      </a:r>
                      <a:r>
                        <a:rPr lang="en-US" sz="1400" dirty="0">
                          <a:effectLst/>
                          <a:latin typeface="Red Hat Text"/>
                        </a:rPr>
                        <a:t>(also known as two-way immersion)</a:t>
                      </a: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panose="02010303040201060303" pitchFamily="2" charset="0"/>
                        </a:rPr>
                      </a:br>
                      <a:endParaRPr lang="en-US" sz="600" dirty="0">
                        <a:effectLst/>
                        <a:latin typeface="Red Hat Text" panose="02010303040201060303" pitchFamily="2" charset="0"/>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5299128"/>
                  </a:ext>
                </a:extLst>
              </a:tr>
              <a:tr h="615817">
                <a:tc>
                  <a:txBody>
                    <a:bodyPr/>
                    <a:lstStyle/>
                    <a:p>
                      <a:pPr>
                        <a:lnSpc>
                          <a:spcPct val="100000"/>
                        </a:lnSpc>
                        <a:spcAft>
                          <a:spcPts val="1013"/>
                        </a:spcAft>
                        <a:buNone/>
                      </a:pPr>
                      <a:r>
                        <a:rPr lang="en-US" sz="1400" b="1" dirty="0">
                          <a:effectLst/>
                          <a:latin typeface="Red Hat Text"/>
                        </a:rPr>
                        <a:t>One-way immersion </a:t>
                      </a:r>
                      <a:r>
                        <a:rPr lang="en-US" sz="1400" b="0" dirty="0">
                          <a:effectLst/>
                          <a:latin typeface="Red Hat Text"/>
                        </a:rPr>
                        <a:t>(also known as developmental bilingual)</a:t>
                      </a: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panose="02010303040201060303" pitchFamily="2" charset="0"/>
                        </a:rPr>
                      </a:br>
                      <a:endParaRPr lang="en-US" sz="600" dirty="0">
                        <a:effectLst/>
                        <a:latin typeface="Red Hat Text" panose="02010303040201060303" pitchFamily="2" charset="0"/>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4895234"/>
                  </a:ext>
                </a:extLst>
              </a:tr>
              <a:tr h="789324">
                <a:tc>
                  <a:txBody>
                    <a:bodyPr/>
                    <a:lstStyle/>
                    <a:p>
                      <a:pPr>
                        <a:lnSpc>
                          <a:spcPct val="100000"/>
                        </a:lnSpc>
                        <a:spcAft>
                          <a:spcPts val="1013"/>
                        </a:spcAft>
                        <a:buNone/>
                      </a:pPr>
                      <a:r>
                        <a:rPr lang="en-US" sz="1400" b="1" dirty="0">
                          <a:effectLst/>
                          <a:latin typeface="Red Hat Text"/>
                        </a:rPr>
                        <a:t>Transitional bilingual education </a:t>
                      </a:r>
                      <a:r>
                        <a:rPr lang="en-US" sz="1400" dirty="0">
                          <a:effectLst/>
                          <a:latin typeface="Red Hat Text"/>
                        </a:rPr>
                        <a:t>(TBE; also known as early-exit bilingual education)</a:t>
                      </a: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8799537"/>
                  </a:ext>
                </a:extLst>
              </a:tr>
              <a:tr h="962831">
                <a:tc>
                  <a:txBody>
                    <a:bodyPr/>
                    <a:lstStyle/>
                    <a:p>
                      <a:pPr>
                        <a:lnSpc>
                          <a:spcPct val="100000"/>
                        </a:lnSpc>
                        <a:spcAft>
                          <a:spcPts val="1013"/>
                        </a:spcAft>
                        <a:buNone/>
                      </a:pPr>
                      <a:r>
                        <a:rPr lang="en-US" sz="1400" b="1" dirty="0">
                          <a:effectLst/>
                          <a:latin typeface="Red Hat Text"/>
                        </a:rPr>
                        <a:t>Content classes with integrated ELD support </a:t>
                      </a:r>
                      <a:r>
                        <a:rPr lang="en-US" sz="1400" dirty="0">
                          <a:effectLst/>
                          <a:latin typeface="Red Hat Text"/>
                        </a:rPr>
                        <a:t>(can also be linguistically responsive, structured English immersion [SEI])</a:t>
                      </a: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panose="02010303040201060303" pitchFamily="2" charset="0"/>
                        </a:rPr>
                      </a:br>
                      <a:endParaRPr lang="en-US" sz="600" dirty="0">
                        <a:effectLst/>
                        <a:latin typeface="Red Hat Text" panose="02010303040201060303" pitchFamily="2" charset="0"/>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panose="02010303040201060303" pitchFamily="2" charset="0"/>
                        </a:rPr>
                      </a:br>
                      <a:endParaRPr lang="en-US" sz="600" dirty="0">
                        <a:effectLst/>
                        <a:latin typeface="Red Hat Text" panose="02010303040201060303" pitchFamily="2" charset="0"/>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8803621"/>
                  </a:ext>
                </a:extLst>
              </a:tr>
              <a:tr h="268804">
                <a:tc>
                  <a:txBody>
                    <a:bodyPr/>
                    <a:lstStyle/>
                    <a:p>
                      <a:pPr>
                        <a:lnSpc>
                          <a:spcPct val="100000"/>
                        </a:lnSpc>
                        <a:spcAft>
                          <a:spcPts val="1013"/>
                        </a:spcAft>
                        <a:buNone/>
                      </a:pPr>
                      <a:r>
                        <a:rPr lang="en-US" sz="1400" b="1" dirty="0">
                          <a:effectLst/>
                          <a:latin typeface="Red Hat Text"/>
                        </a:rPr>
                        <a:t>Newcomer program</a:t>
                      </a:r>
                      <a:endParaRPr lang="en-US" sz="14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panose="02010303040201060303" pitchFamily="2" charset="0"/>
                        </a:rPr>
                      </a:br>
                      <a:endParaRPr lang="en-US" sz="600" dirty="0">
                        <a:effectLst/>
                        <a:latin typeface="Red Hat Text" panose="02010303040201060303" pitchFamily="2" charset="0"/>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a:rPr>
                      </a:br>
                      <a:endParaRPr lang="en-US" sz="600" dirty="0">
                        <a:effectLst/>
                        <a:latin typeface="Red Hat Text"/>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8361869"/>
                  </a:ext>
                </a:extLst>
              </a:tr>
              <a:tr h="326640">
                <a:tc>
                  <a:txBody>
                    <a:bodyPr/>
                    <a:lstStyle/>
                    <a:p>
                      <a:pPr>
                        <a:lnSpc>
                          <a:spcPct val="100000"/>
                        </a:lnSpc>
                        <a:spcAft>
                          <a:spcPts val="1013"/>
                        </a:spcAft>
                        <a:buNone/>
                      </a:pPr>
                      <a:r>
                        <a:rPr lang="en-US" sz="1400" b="1" dirty="0">
                          <a:effectLst/>
                          <a:latin typeface="Red Hat Text" panose="02010303040201060303" pitchFamily="2" charset="0"/>
                        </a:rPr>
                        <a:t>Other program </a:t>
                      </a:r>
                      <a:r>
                        <a:rPr lang="en-US" sz="1400" dirty="0">
                          <a:effectLst/>
                          <a:latin typeface="Red Hat Text" panose="02010303040201060303" pitchFamily="2" charset="0"/>
                        </a:rPr>
                        <a:t>(describe)</a:t>
                      </a: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panose="02010303040201060303" pitchFamily="2" charset="0"/>
                        </a:rPr>
                      </a:br>
                      <a:endParaRPr lang="en-US" sz="600" dirty="0">
                        <a:effectLst/>
                        <a:latin typeface="Red Hat Text" panose="02010303040201060303" pitchFamily="2" charset="0"/>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panose="02010303040201060303" pitchFamily="2" charset="0"/>
                        </a:rPr>
                      </a:br>
                      <a:endParaRPr lang="en-US" sz="600" dirty="0">
                        <a:effectLst/>
                        <a:latin typeface="Red Hat Text" panose="02010303040201060303" pitchFamily="2" charset="0"/>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panose="02010303040201060303" pitchFamily="2" charset="0"/>
                        </a:rPr>
                      </a:br>
                      <a:endParaRPr lang="en-US" sz="600" dirty="0">
                        <a:effectLst/>
                        <a:latin typeface="Red Hat Text" panose="02010303040201060303" pitchFamily="2" charset="0"/>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panose="02010303040201060303" pitchFamily="2" charset="0"/>
                        </a:rPr>
                      </a:br>
                      <a:endParaRPr lang="en-US" sz="600" dirty="0">
                        <a:effectLst/>
                        <a:latin typeface="Red Hat Text" panose="02010303040201060303" pitchFamily="2" charset="0"/>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panose="02010303040201060303" pitchFamily="2" charset="0"/>
                        </a:rPr>
                      </a:br>
                      <a:endParaRPr lang="en-US" sz="600" dirty="0">
                        <a:effectLst/>
                        <a:latin typeface="Red Hat Text" panose="02010303040201060303" pitchFamily="2" charset="0"/>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600" dirty="0">
                          <a:effectLst/>
                          <a:latin typeface="Red Hat Text" panose="02010303040201060303" pitchFamily="2" charset="0"/>
                        </a:rPr>
                      </a:br>
                      <a:endParaRPr lang="en-US" sz="600" dirty="0">
                        <a:effectLst/>
                        <a:latin typeface="Red Hat Text" panose="02010303040201060303" pitchFamily="2" charset="0"/>
                      </a:endParaRPr>
                    </a:p>
                  </a:txBody>
                  <a:tcPr marL="15773" marR="15773" marT="15773" marB="1577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8470757"/>
                  </a:ext>
                </a:extLst>
              </a:tr>
            </a:tbl>
          </a:graphicData>
        </a:graphic>
      </p:graphicFrame>
      <p:sp>
        <p:nvSpPr>
          <p:cNvPr id="4" name="TextBox 3">
            <a:extLst>
              <a:ext uri="{FF2B5EF4-FFF2-40B4-BE49-F238E27FC236}">
                <a16:creationId xmlns:a16="http://schemas.microsoft.com/office/drawing/2014/main" id="{9BCCE6EF-4738-9F11-3575-E4351472DF1C}"/>
              </a:ext>
            </a:extLst>
          </p:cNvPr>
          <p:cNvSpPr txBox="1"/>
          <p:nvPr/>
        </p:nvSpPr>
        <p:spPr>
          <a:xfrm>
            <a:off x="10342913" y="5630417"/>
            <a:ext cx="1274694" cy="307777"/>
          </a:xfrm>
          <a:prstGeom prst="rect">
            <a:avLst/>
          </a:prstGeom>
          <a:noFill/>
        </p:spPr>
        <p:txBody>
          <a:bodyPr wrap="square">
            <a:spAutoFit/>
          </a:bodyPr>
          <a:lstStyle/>
          <a:p>
            <a:r>
              <a:rPr lang="en-US" dirty="0">
                <a:solidFill>
                  <a:schemeClr val="tx1"/>
                </a:solidFill>
              </a:rPr>
              <a:t>Table 1.4</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9">
          <a:extLst>
            <a:ext uri="{FF2B5EF4-FFF2-40B4-BE49-F238E27FC236}">
              <a16:creationId xmlns:a16="http://schemas.microsoft.com/office/drawing/2014/main" id="{BBD7C474-A8A7-1101-5EB7-6AF726574675}"/>
            </a:ext>
          </a:extLst>
        </p:cNvPr>
        <p:cNvGrpSpPr/>
        <p:nvPr/>
      </p:nvGrpSpPr>
      <p:grpSpPr>
        <a:xfrm>
          <a:off x="0" y="0"/>
          <a:ext cx="0" cy="0"/>
          <a:chOff x="0" y="0"/>
          <a:chExt cx="0" cy="0"/>
        </a:xfrm>
      </p:grpSpPr>
      <p:sp>
        <p:nvSpPr>
          <p:cNvPr id="531" name="Google Shape;531;p24">
            <a:extLst>
              <a:ext uri="{FF2B5EF4-FFF2-40B4-BE49-F238E27FC236}">
                <a16:creationId xmlns:a16="http://schemas.microsoft.com/office/drawing/2014/main" id="{4BD52512-5767-3438-71C0-F3D127D01C0E}"/>
              </a:ext>
            </a:extLst>
          </p:cNvPr>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dirty="0">
                <a:solidFill>
                  <a:schemeClr val="accent1"/>
                </a:solidFill>
              </a:rPr>
              <a:t>ML Programs: Data Exploration Pre-Work</a:t>
            </a:r>
            <a:endParaRPr dirty="0">
              <a:solidFill>
                <a:schemeClr val="accent1"/>
              </a:solidFill>
            </a:endParaRPr>
          </a:p>
        </p:txBody>
      </p:sp>
      <p:sp>
        <p:nvSpPr>
          <p:cNvPr id="532" name="Google Shape;532;p24">
            <a:extLst>
              <a:ext uri="{FF2B5EF4-FFF2-40B4-BE49-F238E27FC236}">
                <a16:creationId xmlns:a16="http://schemas.microsoft.com/office/drawing/2014/main" id="{F496353E-D412-3198-E576-BA6007C10678}"/>
              </a:ext>
            </a:extLst>
          </p:cNvPr>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26</a:t>
            </a:fld>
            <a:endParaRPr/>
          </a:p>
        </p:txBody>
      </p:sp>
      <p:sp>
        <p:nvSpPr>
          <p:cNvPr id="4" name="TextBox 3">
            <a:extLst>
              <a:ext uri="{FF2B5EF4-FFF2-40B4-BE49-F238E27FC236}">
                <a16:creationId xmlns:a16="http://schemas.microsoft.com/office/drawing/2014/main" id="{68598004-B15D-72FD-439B-859020E46ABE}"/>
              </a:ext>
            </a:extLst>
          </p:cNvPr>
          <p:cNvSpPr txBox="1"/>
          <p:nvPr/>
        </p:nvSpPr>
        <p:spPr>
          <a:xfrm>
            <a:off x="9587539" y="5816024"/>
            <a:ext cx="1274694" cy="307777"/>
          </a:xfrm>
          <a:prstGeom prst="rect">
            <a:avLst/>
          </a:prstGeom>
          <a:noFill/>
        </p:spPr>
        <p:txBody>
          <a:bodyPr wrap="square">
            <a:spAutoFit/>
          </a:bodyPr>
          <a:lstStyle/>
          <a:p>
            <a:r>
              <a:rPr lang="en-US" dirty="0">
                <a:solidFill>
                  <a:schemeClr val="tx1"/>
                </a:solidFill>
              </a:rPr>
              <a:t>Table 1.5</a:t>
            </a:r>
            <a:endParaRPr lang="en-US" dirty="0"/>
          </a:p>
        </p:txBody>
      </p:sp>
      <p:graphicFrame>
        <p:nvGraphicFramePr>
          <p:cNvPr id="3" name="Table 2">
            <a:extLst>
              <a:ext uri="{FF2B5EF4-FFF2-40B4-BE49-F238E27FC236}">
                <a16:creationId xmlns:a16="http://schemas.microsoft.com/office/drawing/2014/main" id="{74876119-E5CC-5772-CBF1-8795464C5FFA}"/>
              </a:ext>
            </a:extLst>
          </p:cNvPr>
          <p:cNvGraphicFramePr>
            <a:graphicFrameLocks noGrp="1"/>
          </p:cNvGraphicFramePr>
          <p:nvPr>
            <p:extLst>
              <p:ext uri="{D42A27DB-BD31-4B8C-83A1-F6EECF244321}">
                <p14:modId xmlns:p14="http://schemas.microsoft.com/office/powerpoint/2010/main" val="2494652892"/>
              </p:ext>
            </p:extLst>
          </p:nvPr>
        </p:nvGraphicFramePr>
        <p:xfrm>
          <a:off x="1730644" y="817920"/>
          <a:ext cx="8730711" cy="4631105"/>
        </p:xfrm>
        <a:graphic>
          <a:graphicData uri="http://schemas.openxmlformats.org/drawingml/2006/table">
            <a:tbl>
              <a:tblPr/>
              <a:tblGrid>
                <a:gridCol w="8730711">
                  <a:extLst>
                    <a:ext uri="{9D8B030D-6E8A-4147-A177-3AD203B41FA5}">
                      <a16:colId xmlns:a16="http://schemas.microsoft.com/office/drawing/2014/main" val="3533331367"/>
                    </a:ext>
                  </a:extLst>
                </a:gridCol>
              </a:tblGrid>
              <a:tr h="521294">
                <a:tc>
                  <a:txBody>
                    <a:bodyPr/>
                    <a:lstStyle/>
                    <a:p>
                      <a:pPr>
                        <a:lnSpc>
                          <a:spcPct val="100000"/>
                        </a:lnSpc>
                        <a:spcAft>
                          <a:spcPts val="1013"/>
                        </a:spcAft>
                        <a:buNone/>
                      </a:pPr>
                      <a:r>
                        <a:rPr lang="en-US" sz="1100" b="1" dirty="0">
                          <a:solidFill>
                            <a:srgbClr val="FFFFFF"/>
                          </a:solidFill>
                          <a:effectLst/>
                          <a:latin typeface="Red Hat Text" panose="02010303040201060303" pitchFamily="2" charset="0"/>
                        </a:rPr>
                        <a:t>What kinds of learning experiences do MLs have in general education classrooms?</a:t>
                      </a:r>
                      <a:r>
                        <a:rPr lang="en-US" sz="1100" dirty="0">
                          <a:solidFill>
                            <a:srgbClr val="FFFFFF"/>
                          </a:solidFill>
                          <a:effectLst/>
                          <a:latin typeface="Red Hat Text" panose="02010303040201060303" pitchFamily="2" charset="0"/>
                        </a:rPr>
                        <a:t> For example, MLs may be in SEI classrooms taught by teachers with appropriate endorsements, or they may spend much of their day in general education classrooms taught by teachers with no required EL endorsement (in these cases, MLs often also receive a certain number of minutes of dedicated ELD/ESL instruction).</a:t>
                      </a:r>
                    </a:p>
                  </a:txBody>
                  <a:tcPr marL="30589" marR="30589" marT="30589" marB="305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106264896"/>
                  </a:ext>
                </a:extLst>
              </a:tr>
              <a:tr h="403779">
                <a:tc>
                  <a:txBody>
                    <a:bodyPr/>
                    <a:lstStyle/>
                    <a:p>
                      <a:pPr>
                        <a:lnSpc>
                          <a:spcPct val="100000"/>
                        </a:lnSpc>
                        <a:buNone/>
                      </a:pPr>
                      <a:br>
                        <a:rPr lang="en-US" sz="1100">
                          <a:effectLst/>
                          <a:latin typeface="Red Hat Text" panose="02010303040201060303" pitchFamily="2" charset="0"/>
                        </a:rPr>
                      </a:br>
                      <a:endParaRPr lang="en-US" sz="1100">
                        <a:effectLst/>
                        <a:latin typeface="Red Hat Text" panose="02010303040201060303" pitchFamily="2" charset="0"/>
                      </a:endParaRPr>
                    </a:p>
                  </a:txBody>
                  <a:tcPr marL="30589" marR="30589" marT="30589" marB="305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3618102"/>
                  </a:ext>
                </a:extLst>
              </a:tr>
              <a:tr h="296972">
                <a:tc>
                  <a:txBody>
                    <a:bodyPr/>
                    <a:lstStyle/>
                    <a:p>
                      <a:pPr>
                        <a:lnSpc>
                          <a:spcPct val="100000"/>
                        </a:lnSpc>
                        <a:spcAft>
                          <a:spcPts val="1013"/>
                        </a:spcAft>
                        <a:buNone/>
                      </a:pPr>
                      <a:r>
                        <a:rPr lang="en-US" sz="1100" b="1" dirty="0">
                          <a:solidFill>
                            <a:srgbClr val="FFFFFF"/>
                          </a:solidFill>
                          <a:effectLst/>
                          <a:latin typeface="Red Hat Text" panose="02010303040201060303" pitchFamily="2" charset="0"/>
                        </a:rPr>
                        <a:t>Describe the targeted ELD/ESL programs available. How are they designed and implemented? </a:t>
                      </a:r>
                      <a:r>
                        <a:rPr lang="en-US" sz="1100" dirty="0">
                          <a:solidFill>
                            <a:srgbClr val="FFFFFF"/>
                          </a:solidFill>
                          <a:effectLst/>
                          <a:latin typeface="Red Hat Text" panose="02010303040201060303" pitchFamily="2" charset="0"/>
                        </a:rPr>
                        <a:t>Consider the frequency with which support is offered (e.g., minutes per day) and other programmatic features. </a:t>
                      </a:r>
                    </a:p>
                  </a:txBody>
                  <a:tcPr marL="30589" marR="30589" marT="30589" marB="305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724130707"/>
                  </a:ext>
                </a:extLst>
              </a:tr>
              <a:tr h="403779">
                <a:tc>
                  <a:txBody>
                    <a:bodyPr/>
                    <a:lstStyle/>
                    <a:p>
                      <a:pPr>
                        <a:lnSpc>
                          <a:spcPct val="100000"/>
                        </a:lnSpc>
                        <a:buNone/>
                      </a:pPr>
                      <a:br>
                        <a:rPr lang="en-US" sz="1100">
                          <a:effectLst/>
                          <a:latin typeface="Red Hat Text" panose="02010303040201060303" pitchFamily="2" charset="0"/>
                        </a:rPr>
                      </a:br>
                      <a:endParaRPr lang="en-US" sz="1100">
                        <a:effectLst/>
                        <a:latin typeface="Red Hat Text" panose="02010303040201060303" pitchFamily="2" charset="0"/>
                      </a:endParaRPr>
                    </a:p>
                  </a:txBody>
                  <a:tcPr marL="30589" marR="30589" marT="30589" marB="305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5918744"/>
                  </a:ext>
                </a:extLst>
              </a:tr>
              <a:tr h="735419">
                <a:tc>
                  <a:txBody>
                    <a:bodyPr/>
                    <a:lstStyle/>
                    <a:p>
                      <a:pPr>
                        <a:lnSpc>
                          <a:spcPct val="100000"/>
                        </a:lnSpc>
                        <a:spcAft>
                          <a:spcPts val="1013"/>
                        </a:spcAft>
                        <a:buNone/>
                      </a:pPr>
                      <a:r>
                        <a:rPr lang="en-US" sz="1100" b="1" dirty="0">
                          <a:solidFill>
                            <a:srgbClr val="FFFFFF"/>
                          </a:solidFill>
                          <a:effectLst/>
                          <a:latin typeface="Red Hat Text" panose="02010303040201060303" pitchFamily="2" charset="0"/>
                        </a:rPr>
                        <a:t>Describe the bilingual programs available.</a:t>
                      </a:r>
                      <a:r>
                        <a:rPr lang="en-US" sz="1100" dirty="0">
                          <a:solidFill>
                            <a:srgbClr val="FFFFFF"/>
                          </a:solidFill>
                          <a:effectLst/>
                          <a:latin typeface="Red Hat Text" panose="02010303040201060303" pitchFamily="2" charset="0"/>
                        </a:rPr>
                        <a:t> Consider the languages and grade spans in which the programs are offered, how the programs are funded, and other programmatic characteristics.</a:t>
                      </a:r>
                    </a:p>
                    <a:p>
                      <a:pPr>
                        <a:lnSpc>
                          <a:spcPct val="100000"/>
                        </a:lnSpc>
                        <a:spcAft>
                          <a:spcPts val="1013"/>
                        </a:spcAft>
                        <a:buNone/>
                      </a:pPr>
                      <a:r>
                        <a:rPr lang="en-US" sz="1100" dirty="0">
                          <a:solidFill>
                            <a:srgbClr val="FFFFFF"/>
                          </a:solidFill>
                          <a:effectLst/>
                          <a:latin typeface="Red Hat Text" panose="02010303040201060303" pitchFamily="2" charset="0"/>
                        </a:rPr>
                        <a:t>What is/are the goal(s) of the bilingual programs (e.g., transitional bilingual program with the goal of moving to 100% English, or to 100% home language in a Native/Indigenous language revitalization context, or dual-immersion bilingual programs where students learn content across each language)?</a:t>
                      </a:r>
                    </a:p>
                  </a:txBody>
                  <a:tcPr marL="30589" marR="30589" marT="30589" marB="305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841715849"/>
                  </a:ext>
                </a:extLst>
              </a:tr>
              <a:tr h="403779">
                <a:tc>
                  <a:txBody>
                    <a:bodyPr/>
                    <a:lstStyle/>
                    <a:p>
                      <a:pPr>
                        <a:lnSpc>
                          <a:spcPct val="100000"/>
                        </a:lnSpc>
                        <a:buNone/>
                      </a:pPr>
                      <a:br>
                        <a:rPr lang="en-US" sz="1100">
                          <a:effectLst/>
                          <a:latin typeface="Red Hat Text" panose="02010303040201060303" pitchFamily="2" charset="0"/>
                        </a:rPr>
                      </a:br>
                      <a:endParaRPr lang="en-US" sz="1100">
                        <a:effectLst/>
                        <a:latin typeface="Red Hat Text" panose="02010303040201060303" pitchFamily="2" charset="0"/>
                      </a:endParaRPr>
                    </a:p>
                  </a:txBody>
                  <a:tcPr marL="30589" marR="30589" marT="30589" marB="305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690866"/>
                  </a:ext>
                </a:extLst>
              </a:tr>
              <a:tr h="296972">
                <a:tc>
                  <a:txBody>
                    <a:bodyPr/>
                    <a:lstStyle/>
                    <a:p>
                      <a:pPr>
                        <a:lnSpc>
                          <a:spcPct val="100000"/>
                        </a:lnSpc>
                        <a:spcAft>
                          <a:spcPts val="1013"/>
                        </a:spcAft>
                        <a:buNone/>
                      </a:pPr>
                      <a:r>
                        <a:rPr lang="en-US" sz="1100" b="1" dirty="0">
                          <a:solidFill>
                            <a:srgbClr val="FFFFFF"/>
                          </a:solidFill>
                          <a:effectLst/>
                          <a:latin typeface="Red Hat Text" panose="02010303040201060303" pitchFamily="2" charset="0"/>
                        </a:rPr>
                        <a:t>How do schools determine whether to offer bilingual programs?</a:t>
                      </a:r>
                      <a:r>
                        <a:rPr lang="en-US" sz="1100" dirty="0">
                          <a:solidFill>
                            <a:srgbClr val="FFFFFF"/>
                          </a:solidFill>
                          <a:effectLst/>
                          <a:latin typeface="Red Hat Text" panose="02010303040201060303" pitchFamily="2" charset="0"/>
                        </a:rPr>
                        <a:t> For example, some SEAs or LEAs have legislation requiring or encouraging bilingual programs.</a:t>
                      </a:r>
                    </a:p>
                  </a:txBody>
                  <a:tcPr marL="30589" marR="30589" marT="30589" marB="305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817526556"/>
                  </a:ext>
                </a:extLst>
              </a:tr>
              <a:tr h="403779">
                <a:tc>
                  <a:txBody>
                    <a:bodyPr/>
                    <a:lstStyle/>
                    <a:p>
                      <a:pPr>
                        <a:lnSpc>
                          <a:spcPct val="100000"/>
                        </a:lnSpc>
                        <a:buNone/>
                      </a:pPr>
                      <a:br>
                        <a:rPr lang="en-US" sz="1100">
                          <a:effectLst/>
                          <a:latin typeface="Red Hat Text" panose="02010303040201060303" pitchFamily="2" charset="0"/>
                        </a:rPr>
                      </a:br>
                      <a:endParaRPr lang="en-US" sz="1100">
                        <a:effectLst/>
                        <a:latin typeface="Red Hat Text" panose="02010303040201060303" pitchFamily="2" charset="0"/>
                      </a:endParaRPr>
                    </a:p>
                  </a:txBody>
                  <a:tcPr marL="30589" marR="30589" marT="30589" marB="305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6947356"/>
                  </a:ext>
                </a:extLst>
              </a:tr>
              <a:tr h="296972">
                <a:tc>
                  <a:txBody>
                    <a:bodyPr/>
                    <a:lstStyle/>
                    <a:p>
                      <a:pPr>
                        <a:lnSpc>
                          <a:spcPct val="100000"/>
                        </a:lnSpc>
                        <a:spcAft>
                          <a:spcPts val="1013"/>
                        </a:spcAft>
                        <a:buNone/>
                      </a:pPr>
                      <a:r>
                        <a:rPr lang="en-US" sz="1100" b="1" dirty="0">
                          <a:solidFill>
                            <a:srgbClr val="FFFFFF"/>
                          </a:solidFill>
                          <a:effectLst/>
                          <a:latin typeface="Red Hat Text" panose="02010303040201060303" pitchFamily="2" charset="0"/>
                        </a:rPr>
                        <a:t>In which education programs are most of your MLs being served? </a:t>
                      </a:r>
                      <a:r>
                        <a:rPr lang="en-US" sz="1100" dirty="0">
                          <a:solidFill>
                            <a:srgbClr val="FFFFFF"/>
                          </a:solidFill>
                          <a:effectLst/>
                          <a:latin typeface="Red Hat Text" panose="02010303040201060303" pitchFamily="2" charset="0"/>
                        </a:rPr>
                        <a:t>What is the distribution of MLs across each of the program types? Why are most MLs served in these types of programs? </a:t>
                      </a:r>
                    </a:p>
                  </a:txBody>
                  <a:tcPr marL="30589" marR="30589" marT="30589" marB="305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07333079"/>
                  </a:ext>
                </a:extLst>
              </a:tr>
              <a:tr h="403779">
                <a:tc>
                  <a:txBody>
                    <a:bodyPr/>
                    <a:lstStyle/>
                    <a:p>
                      <a:pPr>
                        <a:lnSpc>
                          <a:spcPct val="100000"/>
                        </a:lnSpc>
                        <a:buNone/>
                      </a:pPr>
                      <a:br>
                        <a:rPr lang="en-US" sz="1100" dirty="0">
                          <a:effectLst/>
                          <a:latin typeface="Red Hat Text" panose="02010303040201060303" pitchFamily="2" charset="0"/>
                        </a:rPr>
                      </a:br>
                      <a:endParaRPr lang="en-US" sz="1100" dirty="0">
                        <a:effectLst/>
                        <a:latin typeface="Red Hat Text" panose="02010303040201060303" pitchFamily="2" charset="0"/>
                      </a:endParaRPr>
                    </a:p>
                  </a:txBody>
                  <a:tcPr marL="30589" marR="30589" marT="30589" marB="3058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1300137"/>
                  </a:ext>
                </a:extLst>
              </a:tr>
            </a:tbl>
          </a:graphicData>
        </a:graphic>
      </p:graphicFrame>
    </p:spTree>
    <p:extLst>
      <p:ext uri="{BB962C8B-B14F-4D97-AF65-F5344CB8AC3E}">
        <p14:creationId xmlns:p14="http://schemas.microsoft.com/office/powerpoint/2010/main" val="3531449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5"/>
          <p:cNvSpPr txBox="1">
            <a:spLocks noGrp="1"/>
          </p:cNvSpPr>
          <p:nvPr>
            <p:ph type="title"/>
          </p:nvPr>
        </p:nvSpPr>
        <p:spPr>
          <a:xfrm>
            <a:off x="479424" y="220533"/>
            <a:ext cx="10950575"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dirty="0">
                <a:solidFill>
                  <a:schemeClr val="accent4"/>
                </a:solidFill>
              </a:rPr>
              <a:t>ML Programs: Think About</a:t>
            </a:r>
            <a:endParaRPr dirty="0">
              <a:solidFill>
                <a:schemeClr val="accent4"/>
              </a:solidFill>
            </a:endParaRPr>
          </a:p>
        </p:txBody>
      </p:sp>
      <p:sp>
        <p:nvSpPr>
          <p:cNvPr id="547" name="Google Shape;547;p25"/>
          <p:cNvSpPr txBox="1">
            <a:spLocks noGrp="1"/>
          </p:cNvSpPr>
          <p:nvPr>
            <p:ph type="body" idx="1"/>
          </p:nvPr>
        </p:nvSpPr>
        <p:spPr>
          <a:xfrm>
            <a:off x="479425" y="1527604"/>
            <a:ext cx="5289550" cy="4263595"/>
          </a:xfrm>
          <a:prstGeom prst="rect">
            <a:avLst/>
          </a:prstGeom>
          <a:noFill/>
          <a:ln>
            <a:noFill/>
          </a:ln>
        </p:spPr>
        <p:txBody>
          <a:bodyPr spcFirstLastPara="1" wrap="square" lIns="0" tIns="0" rIns="0" bIns="0" anchor="t" anchorCtr="0">
            <a:normAutofit/>
          </a:bodyPr>
          <a:lstStyle/>
          <a:p>
            <a:pPr marL="342900" lvl="0" indent="-342900" algn="l" rtl="0">
              <a:lnSpc>
                <a:spcPct val="100000"/>
              </a:lnSpc>
              <a:spcBef>
                <a:spcPts val="0"/>
              </a:spcBef>
              <a:spcAft>
                <a:spcPts val="0"/>
              </a:spcAft>
              <a:buSzPts val="2200"/>
              <a:buChar char="≫"/>
            </a:pPr>
            <a:r>
              <a:rPr lang="en-US" sz="2200" dirty="0">
                <a:solidFill>
                  <a:schemeClr val="tx1"/>
                </a:solidFill>
              </a:rPr>
              <a:t>How well do the programs available for MLs meet their needs and use evidence-based practices for supporting MLs’ development?</a:t>
            </a:r>
            <a:endParaRPr dirty="0">
              <a:solidFill>
                <a:schemeClr val="tx1"/>
              </a:solidFill>
            </a:endParaRPr>
          </a:p>
          <a:p>
            <a:pPr marL="342900" lvl="0" indent="-342900" algn="l" rtl="0">
              <a:lnSpc>
                <a:spcPct val="100000"/>
              </a:lnSpc>
              <a:spcBef>
                <a:spcPts val="600"/>
              </a:spcBef>
              <a:spcAft>
                <a:spcPts val="0"/>
              </a:spcAft>
              <a:buSzPts val="2200"/>
              <a:buChar char="≫"/>
            </a:pPr>
            <a:r>
              <a:rPr lang="en-US" sz="2200" dirty="0">
                <a:solidFill>
                  <a:schemeClr val="tx1"/>
                </a:solidFill>
              </a:rPr>
              <a:t>If there are education programs that are struggling or failing to meet MLs’ needs, could this problem be addressed by providing teacher workforce support?</a:t>
            </a:r>
            <a:endParaRPr dirty="0">
              <a:solidFill>
                <a:schemeClr val="tx1"/>
              </a:solidFill>
            </a:endParaRPr>
          </a:p>
          <a:p>
            <a:pPr marL="635000" lvl="1" indent="-342900" algn="l" rtl="0">
              <a:spcBef>
                <a:spcPts val="600"/>
              </a:spcBef>
              <a:spcAft>
                <a:spcPts val="0"/>
              </a:spcAft>
              <a:buClr>
                <a:schemeClr val="accent1"/>
              </a:buClr>
              <a:buSzPts val="1800"/>
              <a:buChar char="&gt;"/>
            </a:pPr>
            <a:r>
              <a:rPr lang="en-US" sz="1800" dirty="0">
                <a:solidFill>
                  <a:schemeClr val="tx1"/>
                </a:solidFill>
              </a:rPr>
              <a:t>What knowledge and skills would teachers need to develop to meet MLs’ needs?</a:t>
            </a:r>
            <a:endParaRPr dirty="0">
              <a:solidFill>
                <a:schemeClr val="tx1"/>
              </a:solidFill>
            </a:endParaRPr>
          </a:p>
          <a:p>
            <a:pPr marL="635000" lvl="1" indent="-342900" algn="l" rtl="0">
              <a:spcBef>
                <a:spcPts val="600"/>
              </a:spcBef>
              <a:spcAft>
                <a:spcPts val="0"/>
              </a:spcAft>
              <a:buClr>
                <a:schemeClr val="accent1"/>
              </a:buClr>
              <a:buSzPts val="1800"/>
              <a:buChar char="&gt;"/>
            </a:pPr>
            <a:r>
              <a:rPr lang="en-US" sz="1800" dirty="0">
                <a:solidFill>
                  <a:schemeClr val="tx1"/>
                </a:solidFill>
              </a:rPr>
              <a:t>What kinds of endorsements would show they have obtained those skills? </a:t>
            </a:r>
            <a:endParaRPr dirty="0">
              <a:solidFill>
                <a:schemeClr val="tx1"/>
              </a:solidFill>
            </a:endParaRPr>
          </a:p>
        </p:txBody>
      </p:sp>
      <p:pic>
        <p:nvPicPr>
          <p:cNvPr id="548" name="Google Shape;548;p25" descr="Schoolhouse with solid fill"/>
          <p:cNvPicPr preferRelativeResize="0">
            <a:picLocks noGrp="1"/>
          </p:cNvPicPr>
          <p:nvPr>
            <p:ph type="body" idx="2"/>
          </p:nvPr>
        </p:nvPicPr>
        <p:blipFill rotWithShape="1">
          <a:blip r:embed="rId3">
            <a:alphaModFix/>
            <a:duotone>
              <a:schemeClr val="accent4">
                <a:shade val="45000"/>
                <a:satMod val="135000"/>
              </a:schemeClr>
              <a:prstClr val="white"/>
            </a:duotone>
          </a:blip>
          <a:srcRect/>
          <a:stretch/>
        </p:blipFill>
        <p:spPr>
          <a:xfrm>
            <a:off x="7010400" y="1394460"/>
            <a:ext cx="4069080" cy="4069080"/>
          </a:xfrm>
          <a:prstGeom prst="rect">
            <a:avLst/>
          </a:prstGeom>
          <a:noFill/>
          <a:ln>
            <a:noFill/>
          </a:ln>
        </p:spPr>
      </p:pic>
      <p:sp>
        <p:nvSpPr>
          <p:cNvPr id="549" name="Google Shape;549;p25"/>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5">
          <a:extLst>
            <a:ext uri="{FF2B5EF4-FFF2-40B4-BE49-F238E27FC236}">
              <a16:creationId xmlns:a16="http://schemas.microsoft.com/office/drawing/2014/main" id="{5D1DD8F4-6A5D-1955-363D-D662D0F38C04}"/>
            </a:ext>
          </a:extLst>
        </p:cNvPr>
        <p:cNvGrpSpPr/>
        <p:nvPr/>
      </p:nvGrpSpPr>
      <p:grpSpPr>
        <a:xfrm>
          <a:off x="0" y="0"/>
          <a:ext cx="0" cy="0"/>
          <a:chOff x="0" y="0"/>
          <a:chExt cx="0" cy="0"/>
        </a:xfrm>
      </p:grpSpPr>
      <p:sp>
        <p:nvSpPr>
          <p:cNvPr id="546" name="Google Shape;546;p25">
            <a:extLst>
              <a:ext uri="{FF2B5EF4-FFF2-40B4-BE49-F238E27FC236}">
                <a16:creationId xmlns:a16="http://schemas.microsoft.com/office/drawing/2014/main" id="{3706B009-09D3-905B-4083-61467CD2B022}"/>
              </a:ext>
            </a:extLst>
          </p:cNvPr>
          <p:cNvSpPr txBox="1">
            <a:spLocks noGrp="1"/>
          </p:cNvSpPr>
          <p:nvPr>
            <p:ph type="title"/>
          </p:nvPr>
        </p:nvSpPr>
        <p:spPr>
          <a:xfrm>
            <a:off x="479424" y="220533"/>
            <a:ext cx="10950575"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dirty="0">
                <a:solidFill>
                  <a:schemeClr val="accent4"/>
                </a:solidFill>
              </a:rPr>
              <a:t>ML Programs: Think About</a:t>
            </a:r>
            <a:endParaRPr dirty="0">
              <a:solidFill>
                <a:schemeClr val="accent4"/>
              </a:solidFill>
            </a:endParaRPr>
          </a:p>
        </p:txBody>
      </p:sp>
      <p:sp>
        <p:nvSpPr>
          <p:cNvPr id="549" name="Google Shape;549;p25">
            <a:extLst>
              <a:ext uri="{FF2B5EF4-FFF2-40B4-BE49-F238E27FC236}">
                <a16:creationId xmlns:a16="http://schemas.microsoft.com/office/drawing/2014/main" id="{71341BEA-1644-2B42-A961-8D49452268B6}"/>
              </a:ext>
            </a:extLst>
          </p:cNvPr>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28</a:t>
            </a:fld>
            <a:endParaRPr/>
          </a:p>
        </p:txBody>
      </p:sp>
      <p:graphicFrame>
        <p:nvGraphicFramePr>
          <p:cNvPr id="6" name="Table 5">
            <a:extLst>
              <a:ext uri="{FF2B5EF4-FFF2-40B4-BE49-F238E27FC236}">
                <a16:creationId xmlns:a16="http://schemas.microsoft.com/office/drawing/2014/main" id="{7BD6A8C1-9D22-8232-9E50-78653F9808F8}"/>
              </a:ext>
            </a:extLst>
          </p:cNvPr>
          <p:cNvGraphicFramePr>
            <a:graphicFrameLocks noGrp="1"/>
          </p:cNvGraphicFramePr>
          <p:nvPr>
            <p:extLst>
              <p:ext uri="{D42A27DB-BD31-4B8C-83A1-F6EECF244321}">
                <p14:modId xmlns:p14="http://schemas.microsoft.com/office/powerpoint/2010/main" val="2231805029"/>
              </p:ext>
            </p:extLst>
          </p:nvPr>
        </p:nvGraphicFramePr>
        <p:xfrm>
          <a:off x="1120497" y="1300604"/>
          <a:ext cx="9668427" cy="3017520"/>
        </p:xfrm>
        <a:graphic>
          <a:graphicData uri="http://schemas.openxmlformats.org/drawingml/2006/table">
            <a:tbl>
              <a:tblPr/>
              <a:tblGrid>
                <a:gridCol w="9668427">
                  <a:extLst>
                    <a:ext uri="{9D8B030D-6E8A-4147-A177-3AD203B41FA5}">
                      <a16:colId xmlns:a16="http://schemas.microsoft.com/office/drawing/2014/main" val="3820750107"/>
                    </a:ext>
                  </a:extLst>
                </a:gridCol>
              </a:tblGrid>
              <a:tr h="0">
                <a:tc>
                  <a:txBody>
                    <a:bodyPr/>
                    <a:lstStyle/>
                    <a:p>
                      <a:pPr>
                        <a:lnSpc>
                          <a:spcPct val="100000"/>
                        </a:lnSpc>
                        <a:spcAft>
                          <a:spcPts val="1013"/>
                        </a:spcAft>
                        <a:buNone/>
                      </a:pPr>
                      <a:r>
                        <a:rPr lang="en-US" dirty="0">
                          <a:solidFill>
                            <a:srgbClr val="FFFFFF"/>
                          </a:solidFill>
                          <a:effectLst/>
                          <a:latin typeface="Red Hat Text" panose="02010303040201060303" pitchFamily="2" charset="0"/>
                        </a:rPr>
                        <a:t>Do you have a written description of your ML programming? If yes, please include here. If no, what components should it include?</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600908889"/>
                  </a:ext>
                </a:extLst>
              </a:tr>
              <a:tr h="0">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8019220"/>
                  </a:ext>
                </a:extLst>
              </a:tr>
              <a:tr h="0">
                <a:tc>
                  <a:txBody>
                    <a:bodyPr/>
                    <a:lstStyle/>
                    <a:p>
                      <a:pPr>
                        <a:lnSpc>
                          <a:spcPct val="100000"/>
                        </a:lnSpc>
                        <a:spcAft>
                          <a:spcPts val="1013"/>
                        </a:spcAft>
                        <a:buNone/>
                      </a:pPr>
                      <a:r>
                        <a:rPr lang="en-US" dirty="0">
                          <a:solidFill>
                            <a:srgbClr val="FFFFFF"/>
                          </a:solidFill>
                          <a:effectLst/>
                          <a:latin typeface="Red Hat Text" panose="02010303040201060303" pitchFamily="2" charset="0"/>
                        </a:rPr>
                        <a:t>How well do the programs available for MLs meet their needs and use evidence-based practices for supporting MLs’ development? (you may refer to resources listed above)</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1863578104"/>
                  </a:ext>
                </a:extLst>
              </a:tr>
              <a:tr h="0">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4408315"/>
                  </a:ext>
                </a:extLst>
              </a:tr>
              <a:tr h="0">
                <a:tc>
                  <a:txBody>
                    <a:bodyPr/>
                    <a:lstStyle/>
                    <a:p>
                      <a:pPr>
                        <a:lnSpc>
                          <a:spcPct val="100000"/>
                        </a:lnSpc>
                        <a:spcAft>
                          <a:spcPts val="1013"/>
                        </a:spcAft>
                        <a:buNone/>
                      </a:pPr>
                      <a:r>
                        <a:rPr lang="en-US" dirty="0">
                          <a:solidFill>
                            <a:srgbClr val="FFFFFF"/>
                          </a:solidFill>
                          <a:effectLst/>
                          <a:latin typeface="Red Hat Text" panose="02010303040201060303" pitchFamily="2" charset="0"/>
                        </a:rPr>
                        <a:t>If there are education programs that are struggling or failing to meet MLs’ needs, could this problem be addressed by providing teacher workforce support? What knowledge and skills would teachers need to develop to meet MLs’ needs? What kinds of endorsements would show they have obtained those skills?</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3462291424"/>
                  </a:ext>
                </a:extLst>
              </a:tr>
              <a:tr h="0">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1615908"/>
                  </a:ext>
                </a:extLst>
              </a:tr>
            </a:tbl>
          </a:graphicData>
        </a:graphic>
      </p:graphicFrame>
      <p:sp>
        <p:nvSpPr>
          <p:cNvPr id="7" name="TextBox 6">
            <a:extLst>
              <a:ext uri="{FF2B5EF4-FFF2-40B4-BE49-F238E27FC236}">
                <a16:creationId xmlns:a16="http://schemas.microsoft.com/office/drawing/2014/main" id="{06AF318C-6BB6-16D8-488B-8A83EAF58B13}"/>
              </a:ext>
            </a:extLst>
          </p:cNvPr>
          <p:cNvSpPr txBox="1"/>
          <p:nvPr/>
        </p:nvSpPr>
        <p:spPr>
          <a:xfrm>
            <a:off x="9925469" y="4531484"/>
            <a:ext cx="1274694" cy="307777"/>
          </a:xfrm>
          <a:prstGeom prst="rect">
            <a:avLst/>
          </a:prstGeom>
          <a:noFill/>
        </p:spPr>
        <p:txBody>
          <a:bodyPr wrap="square">
            <a:spAutoFit/>
          </a:bodyPr>
          <a:lstStyle/>
          <a:p>
            <a:r>
              <a:rPr lang="en-US" dirty="0">
                <a:solidFill>
                  <a:schemeClr val="tx1"/>
                </a:solidFill>
              </a:rPr>
              <a:t>Table 1.6</a:t>
            </a:r>
            <a:endParaRPr lang="en-US" dirty="0"/>
          </a:p>
        </p:txBody>
      </p:sp>
    </p:spTree>
    <p:extLst>
      <p:ext uri="{BB962C8B-B14F-4D97-AF65-F5344CB8AC3E}">
        <p14:creationId xmlns:p14="http://schemas.microsoft.com/office/powerpoint/2010/main" val="1805089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3af3c74b767_0_35"/>
          <p:cNvSpPr txBox="1">
            <a:spLocks noGrp="1"/>
          </p:cNvSpPr>
          <p:nvPr>
            <p:ph type="body" idx="1"/>
          </p:nvPr>
        </p:nvSpPr>
        <p:spPr>
          <a:xfrm>
            <a:off x="480152" y="4639399"/>
            <a:ext cx="4307700" cy="8256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SzPts val="2400"/>
              <a:buNone/>
            </a:pPr>
            <a:endParaRPr/>
          </a:p>
        </p:txBody>
      </p:sp>
      <p:sp>
        <p:nvSpPr>
          <p:cNvPr id="555" name="Google Shape;555;g3af3c74b767_0_35"/>
          <p:cNvSpPr txBox="1">
            <a:spLocks noGrp="1"/>
          </p:cNvSpPr>
          <p:nvPr>
            <p:ph type="title"/>
          </p:nvPr>
        </p:nvSpPr>
        <p:spPr>
          <a:xfrm>
            <a:off x="480152" y="2730500"/>
            <a:ext cx="5158500" cy="1346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a:t>Knowing Your ML Students</a:t>
            </a:r>
            <a:endParaRPr/>
          </a:p>
        </p:txBody>
      </p:sp>
      <p:sp>
        <p:nvSpPr>
          <p:cNvPr id="556" name="Google Shape;556;g3af3c74b767_0_35"/>
          <p:cNvSpPr txBox="1">
            <a:spLocks noGrp="1"/>
          </p:cNvSpPr>
          <p:nvPr>
            <p:ph type="sldNum" idx="12"/>
          </p:nvPr>
        </p:nvSpPr>
        <p:spPr>
          <a:xfrm>
            <a:off x="10980260" y="6123801"/>
            <a:ext cx="906900" cy="276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
          <p:cNvSpPr txBox="1">
            <a:spLocks noGrp="1"/>
          </p:cNvSpPr>
          <p:nvPr>
            <p:ph type="title"/>
          </p:nvPr>
        </p:nvSpPr>
        <p:spPr>
          <a:xfrm>
            <a:off x="480152" y="152400"/>
            <a:ext cx="11407048" cy="854075"/>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a:t>Agenda &amp; Objectives</a:t>
            </a:r>
            <a:endParaRPr/>
          </a:p>
        </p:txBody>
      </p:sp>
      <p:sp>
        <p:nvSpPr>
          <p:cNvPr id="242" name="Google Shape;242;p2"/>
          <p:cNvSpPr txBox="1">
            <a:spLocks noGrp="1"/>
          </p:cNvSpPr>
          <p:nvPr>
            <p:ph type="sldNum" idx="12"/>
          </p:nvPr>
        </p:nvSpPr>
        <p:spPr>
          <a:xfrm>
            <a:off x="10980260" y="6172200"/>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a:t>
            </a:fld>
            <a:endParaRPr/>
          </a:p>
        </p:txBody>
      </p:sp>
      <p:graphicFrame>
        <p:nvGraphicFramePr>
          <p:cNvPr id="243" name="Google Shape;243;p2"/>
          <p:cNvGraphicFramePr/>
          <p:nvPr>
            <p:extLst>
              <p:ext uri="{D42A27DB-BD31-4B8C-83A1-F6EECF244321}">
                <p14:modId xmlns:p14="http://schemas.microsoft.com/office/powerpoint/2010/main" val="840283962"/>
              </p:ext>
            </p:extLst>
          </p:nvPr>
        </p:nvGraphicFramePr>
        <p:xfrm>
          <a:off x="566375" y="1156975"/>
          <a:ext cx="10550950" cy="3657600"/>
        </p:xfrm>
        <a:graphic>
          <a:graphicData uri="http://schemas.openxmlformats.org/drawingml/2006/table">
            <a:tbl>
              <a:tblPr>
                <a:noFill/>
                <a:tableStyleId>{EFC208CF-1877-4BF5-A3FE-8FE62B373F5C}</a:tableStyleId>
              </a:tblPr>
              <a:tblGrid>
                <a:gridCol w="8626125">
                  <a:extLst>
                    <a:ext uri="{9D8B030D-6E8A-4147-A177-3AD203B41FA5}">
                      <a16:colId xmlns:a16="http://schemas.microsoft.com/office/drawing/2014/main" val="20000"/>
                    </a:ext>
                  </a:extLst>
                </a:gridCol>
                <a:gridCol w="19248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US" sz="1500" b="1" dirty="0">
                          <a:solidFill>
                            <a:schemeClr val="tx1"/>
                          </a:solidFill>
                          <a:latin typeface="Calibri"/>
                          <a:ea typeface="Calibri"/>
                          <a:cs typeface="Calibri"/>
                          <a:sym typeface="Calibri"/>
                        </a:rPr>
                        <a:t>Welcome </a:t>
                      </a:r>
                      <a:r>
                        <a:rPr lang="en-US" sz="1500" dirty="0">
                          <a:solidFill>
                            <a:schemeClr val="tx1"/>
                          </a:solidFill>
                          <a:latin typeface="Calibri"/>
                          <a:ea typeface="Calibri"/>
                          <a:cs typeface="Calibri"/>
                          <a:sym typeface="Calibri"/>
                        </a:rPr>
                        <a:t> </a:t>
                      </a:r>
                      <a:endParaRPr sz="2100" dirty="0">
                        <a:solidFill>
                          <a:schemeClr val="tx1"/>
                        </a:solidFill>
                      </a:endParaRPr>
                    </a:p>
                    <a:p>
                      <a:pPr marL="0" lvl="0" indent="0" algn="l" rtl="0">
                        <a:spcBef>
                          <a:spcPts val="0"/>
                        </a:spcBef>
                        <a:spcAft>
                          <a:spcPts val="0"/>
                        </a:spcAft>
                        <a:buNone/>
                      </a:pPr>
                      <a:r>
                        <a:rPr lang="en-US" sz="1500" dirty="0">
                          <a:solidFill>
                            <a:schemeClr val="tx1"/>
                          </a:solidFill>
                          <a:latin typeface="Calibri"/>
                          <a:ea typeface="Calibri"/>
                          <a:cs typeface="Calibri"/>
                          <a:sym typeface="Calibri"/>
                        </a:rPr>
                        <a:t>Participants will begin the session with a welcome, team expectations, and review of Module 1 objectives. </a:t>
                      </a:r>
                      <a:endParaRPr sz="2100" dirty="0">
                        <a:solidFill>
                          <a:schemeClr val="tx1"/>
                        </a:solidFill>
                      </a:endParaRPr>
                    </a:p>
                  </a:txBody>
                  <a:tcPr marL="57150" marR="57150" marT="57150" marB="57150">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lvl="0" indent="0" algn="l" rtl="0">
                        <a:spcBef>
                          <a:spcPts val="0"/>
                        </a:spcBef>
                        <a:spcAft>
                          <a:spcPts val="0"/>
                        </a:spcAft>
                        <a:buNone/>
                      </a:pPr>
                      <a:r>
                        <a:rPr lang="en-US" sz="1500" dirty="0">
                          <a:solidFill>
                            <a:schemeClr val="tx1"/>
                          </a:solidFill>
                          <a:latin typeface="Calibri"/>
                          <a:ea typeface="Calibri"/>
                          <a:cs typeface="Calibri"/>
                          <a:sym typeface="Calibri"/>
                        </a:rPr>
                        <a:t>10 Minutes </a:t>
                      </a:r>
                      <a:endParaRPr sz="2100" dirty="0">
                        <a:solidFill>
                          <a:schemeClr val="tx1"/>
                        </a:solidFill>
                      </a:endParaRPr>
                    </a:p>
                  </a:txBody>
                  <a:tcPr marL="57150" marR="57150" marT="57150" marB="57150">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Clr>
                          <a:schemeClr val="accent6"/>
                        </a:buClr>
                        <a:buSzPts val="1100"/>
                        <a:buFont typeface="Arial"/>
                        <a:buNone/>
                      </a:pPr>
                      <a:r>
                        <a:rPr lang="en-US" sz="1500" b="1" dirty="0">
                          <a:solidFill>
                            <a:schemeClr val="tx1"/>
                          </a:solidFill>
                          <a:latin typeface="Calibri"/>
                          <a:ea typeface="Calibri"/>
                          <a:cs typeface="Calibri"/>
                          <a:sym typeface="Calibri"/>
                        </a:rPr>
                        <a:t>Why this Tool</a:t>
                      </a:r>
                      <a:endParaRPr sz="2400" dirty="0">
                        <a:solidFill>
                          <a:schemeClr val="tx1"/>
                        </a:solidFill>
                      </a:endParaRPr>
                    </a:p>
                    <a:p>
                      <a:pPr marL="0" lvl="0" indent="0" algn="l" rtl="0">
                        <a:spcBef>
                          <a:spcPts val="0"/>
                        </a:spcBef>
                        <a:spcAft>
                          <a:spcPts val="0"/>
                        </a:spcAft>
                        <a:buNone/>
                      </a:pPr>
                      <a:r>
                        <a:rPr lang="en-US" sz="1500" dirty="0">
                          <a:solidFill>
                            <a:schemeClr val="tx1"/>
                          </a:solidFill>
                          <a:latin typeface="Calibri"/>
                          <a:ea typeface="Calibri"/>
                          <a:cs typeface="Calibri"/>
                          <a:sym typeface="Calibri"/>
                        </a:rPr>
                        <a:t>Participants will engage in an overview of the tool and discuss its purpose. </a:t>
                      </a:r>
                      <a:endParaRPr sz="2100" dirty="0">
                        <a:solidFill>
                          <a:schemeClr val="tx1"/>
                        </a:solidFill>
                      </a:endParaRPr>
                    </a:p>
                  </a:txBody>
                  <a:tcPr marL="57150" marR="57150" marT="57150" marB="57150">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500" dirty="0">
                          <a:solidFill>
                            <a:schemeClr val="tx1"/>
                          </a:solidFill>
                          <a:latin typeface="Calibri"/>
                          <a:ea typeface="Calibri"/>
                          <a:cs typeface="Calibri"/>
                          <a:sym typeface="Calibri"/>
                        </a:rPr>
                        <a:t>5 Minutes </a:t>
                      </a:r>
                      <a:endParaRPr sz="2100" dirty="0">
                        <a:solidFill>
                          <a:schemeClr val="tx1"/>
                        </a:solidFill>
                      </a:endParaRPr>
                    </a:p>
                  </a:txBody>
                  <a:tcPr marL="57150" marR="57150" marT="57150" marB="57150">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US" sz="1500" b="1" dirty="0">
                          <a:solidFill>
                            <a:schemeClr val="tx1"/>
                          </a:solidFill>
                          <a:latin typeface="Calibri"/>
                          <a:ea typeface="Calibri"/>
                          <a:cs typeface="Calibri"/>
                          <a:sym typeface="Calibri"/>
                        </a:rPr>
                        <a:t>Definitions Matter</a:t>
                      </a:r>
                      <a:r>
                        <a:rPr lang="en-US" sz="1500" dirty="0">
                          <a:solidFill>
                            <a:schemeClr val="tx1"/>
                          </a:solidFill>
                          <a:latin typeface="Calibri"/>
                          <a:ea typeface="Calibri"/>
                          <a:cs typeface="Calibri"/>
                          <a:sym typeface="Calibri"/>
                        </a:rPr>
                        <a:t> </a:t>
                      </a:r>
                      <a:endParaRPr sz="2100" dirty="0">
                        <a:solidFill>
                          <a:schemeClr val="tx1"/>
                        </a:solidFill>
                      </a:endParaRPr>
                    </a:p>
                    <a:p>
                      <a:pPr marL="0" lvl="0" indent="0" algn="l" rtl="0">
                        <a:spcBef>
                          <a:spcPts val="0"/>
                        </a:spcBef>
                        <a:spcAft>
                          <a:spcPts val="0"/>
                        </a:spcAft>
                        <a:buNone/>
                      </a:pPr>
                      <a:r>
                        <a:rPr lang="en-US" sz="1500" dirty="0">
                          <a:solidFill>
                            <a:schemeClr val="tx1"/>
                          </a:solidFill>
                          <a:latin typeface="Calibri"/>
                          <a:ea typeface="Calibri"/>
                          <a:cs typeface="Calibri"/>
                          <a:sym typeface="Calibri"/>
                        </a:rPr>
                        <a:t>Participants will review definitions of the terms English learners (ELs) and multilingual learners (MLs). </a:t>
                      </a:r>
                      <a:endParaRPr sz="2100" dirty="0">
                        <a:solidFill>
                          <a:schemeClr val="tx1"/>
                        </a:solidFill>
                      </a:endParaRPr>
                    </a:p>
                  </a:txBody>
                  <a:tcPr marL="57150" marR="57150" marT="57150" marB="57150">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lvl="0" indent="0" algn="l" rtl="0">
                        <a:spcBef>
                          <a:spcPts val="0"/>
                        </a:spcBef>
                        <a:spcAft>
                          <a:spcPts val="0"/>
                        </a:spcAft>
                        <a:buNone/>
                      </a:pPr>
                      <a:r>
                        <a:rPr lang="en-US" sz="1500" dirty="0">
                          <a:solidFill>
                            <a:schemeClr val="tx1"/>
                          </a:solidFill>
                          <a:latin typeface="Calibri"/>
                          <a:ea typeface="Calibri"/>
                          <a:cs typeface="Calibri"/>
                          <a:sym typeface="Calibri"/>
                        </a:rPr>
                        <a:t>20 Minutes </a:t>
                      </a:r>
                      <a:endParaRPr sz="2100" dirty="0">
                        <a:solidFill>
                          <a:schemeClr val="tx1"/>
                        </a:solidFill>
                      </a:endParaRPr>
                    </a:p>
                  </a:txBody>
                  <a:tcPr marL="57150" marR="57150" marT="57150" marB="57150">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US" sz="1500" b="1" dirty="0">
                          <a:solidFill>
                            <a:schemeClr val="tx1"/>
                          </a:solidFill>
                          <a:latin typeface="Calibri"/>
                          <a:ea typeface="Calibri"/>
                          <a:cs typeface="Calibri"/>
                          <a:sym typeface="Calibri"/>
                        </a:rPr>
                        <a:t>ML Policies, Goals and </a:t>
                      </a:r>
                      <a:r>
                        <a:rPr lang="en-US" sz="1500" b="1" dirty="0">
                          <a:solidFill>
                            <a:schemeClr val="tx1"/>
                          </a:solidFill>
                          <a:latin typeface="Calibri"/>
                          <a:ea typeface="Calibri"/>
                          <a:cs typeface="Calibri"/>
                        </a:rPr>
                        <a:t>Programs</a:t>
                      </a:r>
                      <a:endParaRPr sz="2100" dirty="0">
                        <a:solidFill>
                          <a:schemeClr val="tx1"/>
                        </a:solidFill>
                      </a:endParaRPr>
                    </a:p>
                    <a:p>
                      <a:pPr marL="0" lvl="0" indent="0" algn="l" rtl="0">
                        <a:spcBef>
                          <a:spcPts val="0"/>
                        </a:spcBef>
                        <a:spcAft>
                          <a:spcPts val="0"/>
                        </a:spcAft>
                        <a:buNone/>
                      </a:pPr>
                      <a:r>
                        <a:rPr lang="en-US" sz="1500" dirty="0">
                          <a:solidFill>
                            <a:schemeClr val="tx1"/>
                          </a:solidFill>
                          <a:latin typeface="Calibri"/>
                          <a:ea typeface="Calibri"/>
                          <a:cs typeface="Calibri"/>
                          <a:sym typeface="Calibri"/>
                        </a:rPr>
                        <a:t>Participants will explore district and state ML policies and build deep understanding of current ML programming and ML students. </a:t>
                      </a:r>
                      <a:endParaRPr sz="2100" dirty="0">
                        <a:solidFill>
                          <a:schemeClr val="tx1"/>
                        </a:solidFill>
                      </a:endParaRPr>
                    </a:p>
                  </a:txBody>
                  <a:tcPr marL="57150" marR="57150" marT="57150" marB="57150">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500" dirty="0">
                          <a:solidFill>
                            <a:schemeClr val="tx1"/>
                          </a:solidFill>
                          <a:latin typeface="Calibri"/>
                          <a:ea typeface="Calibri"/>
                          <a:cs typeface="Calibri"/>
                          <a:sym typeface="Calibri"/>
                        </a:rPr>
                        <a:t>50 Minutes </a:t>
                      </a:r>
                      <a:endParaRPr sz="2100" dirty="0">
                        <a:solidFill>
                          <a:schemeClr val="tx1"/>
                        </a:solidFill>
                      </a:endParaRPr>
                    </a:p>
                  </a:txBody>
                  <a:tcPr marL="57150" marR="57150" marT="57150" marB="57150">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US" sz="1500" b="1" dirty="0">
                          <a:solidFill>
                            <a:schemeClr val="tx1"/>
                          </a:solidFill>
                          <a:latin typeface="Calibri"/>
                          <a:ea typeface="Calibri"/>
                          <a:cs typeface="Calibri"/>
                          <a:sym typeface="Calibri"/>
                        </a:rPr>
                        <a:t>Goals for Strengthening the ML Educator Workforce</a:t>
                      </a:r>
                      <a:r>
                        <a:rPr lang="en-US" sz="1500" dirty="0">
                          <a:solidFill>
                            <a:schemeClr val="tx1"/>
                          </a:solidFill>
                          <a:latin typeface="Calibri"/>
                          <a:ea typeface="Calibri"/>
                          <a:cs typeface="Calibri"/>
                          <a:sym typeface="Calibri"/>
                        </a:rPr>
                        <a:t> </a:t>
                      </a:r>
                      <a:endParaRPr sz="2100" dirty="0">
                        <a:solidFill>
                          <a:schemeClr val="tx1"/>
                        </a:solidFill>
                      </a:endParaRPr>
                    </a:p>
                    <a:p>
                      <a:pPr marL="0" lvl="0" indent="0" algn="l" rtl="0">
                        <a:spcBef>
                          <a:spcPts val="0"/>
                        </a:spcBef>
                        <a:spcAft>
                          <a:spcPts val="0"/>
                        </a:spcAft>
                        <a:buNone/>
                      </a:pPr>
                      <a:r>
                        <a:rPr lang="en-US" sz="1500" dirty="0">
                          <a:solidFill>
                            <a:schemeClr val="tx1"/>
                          </a:solidFill>
                          <a:latin typeface="Calibri"/>
                          <a:ea typeface="Calibri"/>
                          <a:cs typeface="Calibri"/>
                          <a:sym typeface="Calibri"/>
                        </a:rPr>
                        <a:t>Participants will develop their goals for the use of this tool and determine if the right people are on the team. </a:t>
                      </a:r>
                      <a:endParaRPr sz="2100" dirty="0">
                        <a:solidFill>
                          <a:schemeClr val="tx1"/>
                        </a:solidFill>
                      </a:endParaRPr>
                    </a:p>
                  </a:txBody>
                  <a:tcPr marL="57150" marR="57150" marT="57150" marB="57150">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lvl="0" indent="0" algn="l" rtl="0">
                        <a:spcBef>
                          <a:spcPts val="0"/>
                        </a:spcBef>
                        <a:spcAft>
                          <a:spcPts val="0"/>
                        </a:spcAft>
                        <a:buNone/>
                      </a:pPr>
                      <a:r>
                        <a:rPr lang="en-US" sz="1500" dirty="0">
                          <a:solidFill>
                            <a:schemeClr val="tx1"/>
                          </a:solidFill>
                          <a:latin typeface="Calibri"/>
                          <a:ea typeface="Calibri"/>
                          <a:cs typeface="Calibri"/>
                          <a:sym typeface="Calibri"/>
                        </a:rPr>
                        <a:t>25 Minutes </a:t>
                      </a:r>
                      <a:endParaRPr sz="2100" dirty="0">
                        <a:solidFill>
                          <a:schemeClr val="tx1"/>
                        </a:solidFill>
                      </a:endParaRPr>
                    </a:p>
                  </a:txBody>
                  <a:tcPr marL="57150" marR="57150" marT="57150" marB="57150">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US" sz="1500" b="1" dirty="0">
                          <a:solidFill>
                            <a:schemeClr val="tx1"/>
                          </a:solidFill>
                          <a:latin typeface="Calibri"/>
                          <a:ea typeface="Calibri"/>
                          <a:cs typeface="Calibri"/>
                          <a:sym typeface="Calibri"/>
                        </a:rPr>
                        <a:t>Wrap-Up</a:t>
                      </a:r>
                      <a:r>
                        <a:rPr lang="en-US" sz="1500" dirty="0">
                          <a:solidFill>
                            <a:schemeClr val="tx1"/>
                          </a:solidFill>
                          <a:latin typeface="Calibri"/>
                          <a:ea typeface="Calibri"/>
                          <a:cs typeface="Calibri"/>
                          <a:sym typeface="Calibri"/>
                        </a:rPr>
                        <a:t> </a:t>
                      </a:r>
                      <a:endParaRPr sz="2100" dirty="0">
                        <a:solidFill>
                          <a:schemeClr val="tx1"/>
                        </a:solidFill>
                      </a:endParaRPr>
                    </a:p>
                    <a:p>
                      <a:pPr marL="0" lvl="0" indent="0" algn="l" rtl="0">
                        <a:spcBef>
                          <a:spcPts val="0"/>
                        </a:spcBef>
                        <a:spcAft>
                          <a:spcPts val="0"/>
                        </a:spcAft>
                        <a:buNone/>
                      </a:pPr>
                      <a:r>
                        <a:rPr lang="en-US" sz="1500" dirty="0">
                          <a:solidFill>
                            <a:schemeClr val="tx1"/>
                          </a:solidFill>
                          <a:latin typeface="Calibri"/>
                          <a:ea typeface="Calibri"/>
                          <a:cs typeface="Calibri"/>
                          <a:sym typeface="Calibri"/>
                        </a:rPr>
                        <a:t>Participants will plan for Module 2 prework.  </a:t>
                      </a:r>
                      <a:endParaRPr sz="2100" dirty="0">
                        <a:solidFill>
                          <a:schemeClr val="tx1"/>
                        </a:solidFill>
                      </a:endParaRPr>
                    </a:p>
                  </a:txBody>
                  <a:tcPr marL="57150" marR="57150" marT="57150" marB="57150">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US" sz="1500" dirty="0">
                          <a:solidFill>
                            <a:schemeClr val="tx1"/>
                          </a:solidFill>
                          <a:latin typeface="Calibri"/>
                          <a:ea typeface="Calibri"/>
                          <a:cs typeface="Calibri"/>
                          <a:sym typeface="Calibri"/>
                        </a:rPr>
                        <a:t>10 Minutes </a:t>
                      </a:r>
                      <a:endParaRPr sz="2100" dirty="0">
                        <a:solidFill>
                          <a:schemeClr val="tx1"/>
                        </a:solidFill>
                      </a:endParaRPr>
                    </a:p>
                  </a:txBody>
                  <a:tcPr marL="57150" marR="57150" marT="57150" marB="57150">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2" name="Google Shape;562;p22"/>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dirty="0">
                <a:solidFill>
                  <a:schemeClr val="accent1"/>
                </a:solidFill>
              </a:rPr>
              <a:t>ML Characteristics: Data Exploration Pre-Work</a:t>
            </a:r>
            <a:endParaRPr dirty="0">
              <a:solidFill>
                <a:schemeClr val="accent1"/>
              </a:solidFill>
            </a:endParaRPr>
          </a:p>
        </p:txBody>
      </p:sp>
      <p:sp>
        <p:nvSpPr>
          <p:cNvPr id="563" name="Google Shape;563;p22"/>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30</a:t>
            </a:fld>
            <a:endParaRPr/>
          </a:p>
        </p:txBody>
      </p:sp>
      <p:graphicFrame>
        <p:nvGraphicFramePr>
          <p:cNvPr id="2" name="Table 1">
            <a:extLst>
              <a:ext uri="{FF2B5EF4-FFF2-40B4-BE49-F238E27FC236}">
                <a16:creationId xmlns:a16="http://schemas.microsoft.com/office/drawing/2014/main" id="{A32C95D6-0149-4F6A-7413-A0CFD6C2566C}"/>
              </a:ext>
            </a:extLst>
          </p:cNvPr>
          <p:cNvGraphicFramePr>
            <a:graphicFrameLocks noGrp="1"/>
          </p:cNvGraphicFramePr>
          <p:nvPr>
            <p:extLst>
              <p:ext uri="{D42A27DB-BD31-4B8C-83A1-F6EECF244321}">
                <p14:modId xmlns:p14="http://schemas.microsoft.com/office/powerpoint/2010/main" val="1903480162"/>
              </p:ext>
            </p:extLst>
          </p:nvPr>
        </p:nvGraphicFramePr>
        <p:xfrm>
          <a:off x="1841301" y="730213"/>
          <a:ext cx="8509398" cy="5080936"/>
        </p:xfrm>
        <a:graphic>
          <a:graphicData uri="http://schemas.openxmlformats.org/drawingml/2006/table">
            <a:tbl>
              <a:tblPr/>
              <a:tblGrid>
                <a:gridCol w="1860121">
                  <a:extLst>
                    <a:ext uri="{9D8B030D-6E8A-4147-A177-3AD203B41FA5}">
                      <a16:colId xmlns:a16="http://schemas.microsoft.com/office/drawing/2014/main" val="3888417681"/>
                    </a:ext>
                  </a:extLst>
                </a:gridCol>
                <a:gridCol w="960929">
                  <a:extLst>
                    <a:ext uri="{9D8B030D-6E8A-4147-A177-3AD203B41FA5}">
                      <a16:colId xmlns:a16="http://schemas.microsoft.com/office/drawing/2014/main" val="1764658300"/>
                    </a:ext>
                  </a:extLst>
                </a:gridCol>
                <a:gridCol w="1896116">
                  <a:extLst>
                    <a:ext uri="{9D8B030D-6E8A-4147-A177-3AD203B41FA5}">
                      <a16:colId xmlns:a16="http://schemas.microsoft.com/office/drawing/2014/main" val="358433291"/>
                    </a:ext>
                  </a:extLst>
                </a:gridCol>
                <a:gridCol w="1896116">
                  <a:extLst>
                    <a:ext uri="{9D8B030D-6E8A-4147-A177-3AD203B41FA5}">
                      <a16:colId xmlns:a16="http://schemas.microsoft.com/office/drawing/2014/main" val="1852116852"/>
                    </a:ext>
                  </a:extLst>
                </a:gridCol>
                <a:gridCol w="1896116">
                  <a:extLst>
                    <a:ext uri="{9D8B030D-6E8A-4147-A177-3AD203B41FA5}">
                      <a16:colId xmlns:a16="http://schemas.microsoft.com/office/drawing/2014/main" val="1363022610"/>
                    </a:ext>
                  </a:extLst>
                </a:gridCol>
              </a:tblGrid>
              <a:tr h="301023">
                <a:tc>
                  <a:txBody>
                    <a:bodyPr/>
                    <a:lstStyle/>
                    <a:p>
                      <a:pPr>
                        <a:buNone/>
                      </a:pPr>
                      <a:br>
                        <a:rPr lang="en-US" sz="1200" dirty="0">
                          <a:effectLst/>
                          <a:latin typeface="Red Hat Text" panose="02010303040201060303" pitchFamily="2" charset="0"/>
                        </a:rPr>
                      </a:br>
                      <a:endParaRPr lang="en-US" sz="1200" dirty="0">
                        <a:effectLst/>
                        <a:latin typeface="Red Hat Text" panose="02010303040201060303" pitchFamily="2" charset="0"/>
                      </a:endParaRPr>
                    </a:p>
                  </a:txBody>
                  <a:tcPr marL="22805" marR="22805" marT="22805" marB="228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ts val="1050"/>
                        </a:lnSpc>
                        <a:spcAft>
                          <a:spcPts val="1013"/>
                        </a:spcAft>
                        <a:buNone/>
                      </a:pPr>
                      <a:r>
                        <a:rPr lang="en-US" sz="1200" b="1">
                          <a:solidFill>
                            <a:srgbClr val="FFFFFF"/>
                          </a:solidFill>
                          <a:effectLst/>
                          <a:latin typeface="Red Hat Text" panose="02010303040201060303" pitchFamily="2" charset="0"/>
                        </a:rPr>
                        <a:t>Pre-K</a:t>
                      </a:r>
                      <a:endParaRPr lang="en-US" sz="1200">
                        <a:solidFill>
                          <a:srgbClr val="FFFFFF"/>
                        </a:solidFill>
                        <a:effectLst/>
                        <a:latin typeface="Red Hat Text" panose="02010303040201060303" pitchFamily="2" charset="0"/>
                      </a:endParaRPr>
                    </a:p>
                  </a:txBody>
                  <a:tcPr marL="22805" marR="22805" marT="22805" marB="228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ts val="1050"/>
                        </a:lnSpc>
                        <a:spcAft>
                          <a:spcPts val="1013"/>
                        </a:spcAft>
                        <a:buNone/>
                      </a:pPr>
                      <a:r>
                        <a:rPr lang="en-US" sz="1200" b="1">
                          <a:solidFill>
                            <a:srgbClr val="FFFFFF"/>
                          </a:solidFill>
                          <a:effectLst/>
                          <a:latin typeface="Red Hat Text" panose="02010303040201060303" pitchFamily="2" charset="0"/>
                        </a:rPr>
                        <a:t>Elementary</a:t>
                      </a:r>
                      <a:endParaRPr lang="en-US" sz="1200">
                        <a:solidFill>
                          <a:srgbClr val="FFFFFF"/>
                        </a:solidFill>
                        <a:effectLst/>
                        <a:latin typeface="Red Hat Text" panose="02010303040201060303" pitchFamily="2" charset="0"/>
                      </a:endParaRPr>
                    </a:p>
                  </a:txBody>
                  <a:tcPr marL="22805" marR="22805" marT="22805" marB="228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ts val="1050"/>
                        </a:lnSpc>
                        <a:spcAft>
                          <a:spcPts val="1013"/>
                        </a:spcAft>
                        <a:buNone/>
                      </a:pPr>
                      <a:r>
                        <a:rPr lang="en-US" sz="1200" b="1">
                          <a:solidFill>
                            <a:srgbClr val="FFFFFF"/>
                          </a:solidFill>
                          <a:effectLst/>
                          <a:latin typeface="Red Hat Text" panose="02010303040201060303" pitchFamily="2" charset="0"/>
                        </a:rPr>
                        <a:t>Middle School</a:t>
                      </a:r>
                      <a:endParaRPr lang="en-US" sz="1200">
                        <a:solidFill>
                          <a:srgbClr val="FFFFFF"/>
                        </a:solidFill>
                        <a:effectLst/>
                        <a:latin typeface="Red Hat Text" panose="02010303040201060303" pitchFamily="2" charset="0"/>
                      </a:endParaRPr>
                    </a:p>
                  </a:txBody>
                  <a:tcPr marL="22805" marR="22805" marT="22805" marB="228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nSpc>
                          <a:spcPts val="1050"/>
                        </a:lnSpc>
                        <a:spcAft>
                          <a:spcPts val="1013"/>
                        </a:spcAft>
                        <a:buNone/>
                      </a:pPr>
                      <a:r>
                        <a:rPr lang="en-US" sz="1200" b="1" dirty="0">
                          <a:solidFill>
                            <a:srgbClr val="FFFFFF"/>
                          </a:solidFill>
                          <a:effectLst/>
                          <a:latin typeface="Red Hat Text" panose="02010303040201060303" pitchFamily="2" charset="0"/>
                        </a:rPr>
                        <a:t>High School</a:t>
                      </a:r>
                      <a:endParaRPr lang="en-US" sz="1200" dirty="0">
                        <a:solidFill>
                          <a:srgbClr val="FFFFFF"/>
                        </a:solidFill>
                        <a:effectLst/>
                        <a:latin typeface="Red Hat Text" panose="02010303040201060303" pitchFamily="2" charset="0"/>
                      </a:endParaRPr>
                    </a:p>
                  </a:txBody>
                  <a:tcPr marL="22805" marR="22805" marT="22805" marB="2280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658318816"/>
                  </a:ext>
                </a:extLst>
              </a:tr>
              <a:tr h="104439">
                <a:tc>
                  <a:txBody>
                    <a:bodyPr/>
                    <a:lstStyle/>
                    <a:p>
                      <a:pPr>
                        <a:buNone/>
                      </a:pPr>
                      <a:endParaRPr lang="en-US" sz="1200" dirty="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dirty="0">
                          <a:effectLst/>
                          <a:latin typeface="Red Hat Text" panose="02010303040201060303" pitchFamily="2" charset="0"/>
                        </a:rPr>
                      </a:br>
                      <a:endParaRPr lang="en-US" sz="1200" dirty="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2508532"/>
                  </a:ext>
                </a:extLst>
              </a:tr>
              <a:tr h="165500">
                <a:tc>
                  <a:txBody>
                    <a:bodyPr/>
                    <a:lstStyle/>
                    <a:p>
                      <a:pPr>
                        <a:lnSpc>
                          <a:spcPts val="1050"/>
                        </a:lnSpc>
                        <a:spcAft>
                          <a:spcPts val="1013"/>
                        </a:spcAft>
                        <a:buNone/>
                      </a:pPr>
                      <a:r>
                        <a:rPr lang="en-US" sz="1200" dirty="0">
                          <a:effectLst/>
                          <a:latin typeface="Red Hat Text" panose="02010303040201060303" pitchFamily="2" charset="0"/>
                        </a:rPr>
                        <a:t>Number of Students</a:t>
                      </a: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dirty="0">
                          <a:effectLst/>
                          <a:latin typeface="Red Hat Text" panose="02010303040201060303" pitchFamily="2" charset="0"/>
                        </a:rPr>
                      </a:br>
                      <a:endParaRPr lang="en-US" sz="1200" dirty="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1369151"/>
                  </a:ext>
                </a:extLst>
              </a:tr>
              <a:tr h="301023">
                <a:tc>
                  <a:txBody>
                    <a:bodyPr/>
                    <a:lstStyle/>
                    <a:p>
                      <a:pPr>
                        <a:lnSpc>
                          <a:spcPts val="1050"/>
                        </a:lnSpc>
                        <a:spcAft>
                          <a:spcPts val="1013"/>
                        </a:spcAft>
                        <a:buNone/>
                      </a:pPr>
                      <a:r>
                        <a:rPr lang="en-US" sz="1200">
                          <a:effectLst/>
                          <a:latin typeface="Red Hat Text" panose="02010303040201060303" pitchFamily="2" charset="0"/>
                        </a:rPr>
                        <a:t>Total</a:t>
                      </a: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297476"/>
                  </a:ext>
                </a:extLst>
              </a:tr>
              <a:tr h="301023">
                <a:tc>
                  <a:txBody>
                    <a:bodyPr/>
                    <a:lstStyle/>
                    <a:p>
                      <a:pPr>
                        <a:lnSpc>
                          <a:spcPts val="1050"/>
                        </a:lnSpc>
                        <a:spcAft>
                          <a:spcPts val="1013"/>
                        </a:spcAft>
                        <a:buNone/>
                      </a:pPr>
                      <a:r>
                        <a:rPr lang="en-US" sz="1200">
                          <a:effectLst/>
                          <a:latin typeface="Red Hat Text" panose="02010303040201060303" pitchFamily="2" charset="0"/>
                        </a:rPr>
                        <a:t>MLs</a:t>
                      </a: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1946848"/>
                  </a:ext>
                </a:extLst>
              </a:tr>
              <a:tr h="301023">
                <a:tc>
                  <a:txBody>
                    <a:bodyPr/>
                    <a:lstStyle/>
                    <a:p>
                      <a:pPr>
                        <a:lnSpc>
                          <a:spcPts val="1050"/>
                        </a:lnSpc>
                        <a:spcAft>
                          <a:spcPts val="1013"/>
                        </a:spcAft>
                        <a:buNone/>
                      </a:pPr>
                      <a:r>
                        <a:rPr lang="en-US" sz="1200">
                          <a:effectLst/>
                          <a:latin typeface="Red Hat Text" panose="02010303040201060303" pitchFamily="2" charset="0"/>
                        </a:rPr>
                        <a:t>ELs</a:t>
                      </a: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7677490"/>
                  </a:ext>
                </a:extLst>
              </a:tr>
              <a:tr h="555866">
                <a:tc>
                  <a:txBody>
                    <a:bodyPr/>
                    <a:lstStyle/>
                    <a:p>
                      <a:pPr>
                        <a:lnSpc>
                          <a:spcPts val="1050"/>
                        </a:lnSpc>
                        <a:spcAft>
                          <a:spcPts val="1013"/>
                        </a:spcAft>
                        <a:buNone/>
                      </a:pPr>
                      <a:r>
                        <a:rPr lang="en-US" sz="1200">
                          <a:effectLst/>
                          <a:latin typeface="Red Hat Text" panose="02010303040201060303" pitchFamily="2" charset="0"/>
                        </a:rPr>
                        <a:t>Newcomers or those who have limited or interrupted formal education</a:t>
                      </a: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9544824"/>
                  </a:ext>
                </a:extLst>
              </a:tr>
              <a:tr h="388631">
                <a:tc>
                  <a:txBody>
                    <a:bodyPr/>
                    <a:lstStyle/>
                    <a:p>
                      <a:pPr>
                        <a:lnSpc>
                          <a:spcPts val="1050"/>
                        </a:lnSpc>
                        <a:spcAft>
                          <a:spcPts val="1013"/>
                        </a:spcAft>
                        <a:buNone/>
                      </a:pPr>
                      <a:r>
                        <a:rPr lang="en-US" sz="1200">
                          <a:effectLst/>
                          <a:latin typeface="Red Hat Text" panose="02010303040201060303" pitchFamily="2" charset="0"/>
                        </a:rPr>
                        <a:t>MLs dual-identified with disabilities</a:t>
                      </a: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2841071"/>
                  </a:ext>
                </a:extLst>
              </a:tr>
              <a:tr h="301023">
                <a:tc>
                  <a:txBody>
                    <a:bodyPr/>
                    <a:lstStyle/>
                    <a:p>
                      <a:pPr>
                        <a:lnSpc>
                          <a:spcPts val="1050"/>
                        </a:lnSpc>
                        <a:spcAft>
                          <a:spcPts val="1013"/>
                        </a:spcAft>
                        <a:buNone/>
                      </a:pPr>
                      <a:r>
                        <a:rPr lang="en-US" sz="1200">
                          <a:effectLst/>
                          <a:latin typeface="Red Hat Text" panose="02010303040201060303" pitchFamily="2" charset="0"/>
                        </a:rPr>
                        <a:t>Indigenous MLs</a:t>
                      </a: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2160673"/>
                  </a:ext>
                </a:extLst>
              </a:tr>
              <a:tr h="301023">
                <a:tc>
                  <a:txBody>
                    <a:bodyPr/>
                    <a:lstStyle/>
                    <a:p>
                      <a:pPr>
                        <a:lnSpc>
                          <a:spcPts val="1050"/>
                        </a:lnSpc>
                        <a:spcAft>
                          <a:spcPts val="1013"/>
                        </a:spcAft>
                        <a:buNone/>
                      </a:pPr>
                      <a:r>
                        <a:rPr lang="en-US" sz="1200">
                          <a:effectLst/>
                          <a:latin typeface="Red Hat Text" panose="02010303040201060303" pitchFamily="2" charset="0"/>
                        </a:rPr>
                        <a:t>Long-term ELs</a:t>
                      </a: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dirty="0">
                          <a:effectLst/>
                          <a:latin typeface="Red Hat Text" panose="02010303040201060303" pitchFamily="2" charset="0"/>
                        </a:rPr>
                      </a:br>
                      <a:endParaRPr lang="en-US" sz="1200" dirty="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9037086"/>
                  </a:ext>
                </a:extLst>
              </a:tr>
              <a:tr h="305014">
                <a:tc>
                  <a:txBody>
                    <a:bodyPr/>
                    <a:lstStyle/>
                    <a:p>
                      <a:pPr>
                        <a:lnSpc>
                          <a:spcPts val="1050"/>
                        </a:lnSpc>
                        <a:spcAft>
                          <a:spcPts val="1013"/>
                        </a:spcAft>
                        <a:buNone/>
                      </a:pPr>
                      <a:r>
                        <a:rPr lang="en-US" sz="1200">
                          <a:effectLst/>
                          <a:latin typeface="Red Hat Text" panose="02010303040201060303" pitchFamily="2" charset="0"/>
                        </a:rPr>
                        <a:t>Other relevant category</a:t>
                      </a: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dirty="0">
                          <a:effectLst/>
                          <a:latin typeface="Red Hat Text" panose="02010303040201060303" pitchFamily="2" charset="0"/>
                        </a:rPr>
                      </a:br>
                      <a:endParaRPr lang="en-US" sz="1200" dirty="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2936175"/>
                  </a:ext>
                </a:extLst>
              </a:tr>
              <a:tr h="305014">
                <a:tc>
                  <a:txBody>
                    <a:bodyPr/>
                    <a:lstStyle/>
                    <a:p>
                      <a:pPr>
                        <a:lnSpc>
                          <a:spcPts val="1050"/>
                        </a:lnSpc>
                        <a:spcAft>
                          <a:spcPts val="1013"/>
                        </a:spcAft>
                        <a:buNone/>
                      </a:pPr>
                      <a:r>
                        <a:rPr lang="en-US" sz="1200">
                          <a:effectLst/>
                          <a:latin typeface="Red Hat Text" panose="02010303040201060303" pitchFamily="2" charset="0"/>
                        </a:rPr>
                        <a:t>Other relevant category</a:t>
                      </a: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a:effectLst/>
                          <a:latin typeface="Red Hat Text" panose="02010303040201060303" pitchFamily="2" charset="0"/>
                        </a:rPr>
                      </a:br>
                      <a:endParaRPr lang="en-US" sz="120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buNone/>
                      </a:pPr>
                      <a:br>
                        <a:rPr lang="en-US" sz="1200" dirty="0">
                          <a:effectLst/>
                          <a:latin typeface="Red Hat Text" panose="02010303040201060303" pitchFamily="2" charset="0"/>
                        </a:rPr>
                      </a:br>
                      <a:endParaRPr lang="en-US" sz="1200" dirty="0">
                        <a:effectLst/>
                        <a:latin typeface="Red Hat Text" panose="02010303040201060303" pitchFamily="2" charset="0"/>
                      </a:endParaRPr>
                    </a:p>
                  </a:txBody>
                  <a:tcPr marL="22805" marR="22805" marT="22805" marB="2280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8192921"/>
                  </a:ext>
                </a:extLst>
              </a:tr>
            </a:tbl>
          </a:graphicData>
        </a:graphic>
      </p:graphicFrame>
      <p:sp>
        <p:nvSpPr>
          <p:cNvPr id="3" name="TextBox 2">
            <a:extLst>
              <a:ext uri="{FF2B5EF4-FFF2-40B4-BE49-F238E27FC236}">
                <a16:creationId xmlns:a16="http://schemas.microsoft.com/office/drawing/2014/main" id="{1C8FD395-422C-F3B8-715B-4A60BC3986D4}"/>
              </a:ext>
            </a:extLst>
          </p:cNvPr>
          <p:cNvSpPr txBox="1"/>
          <p:nvPr/>
        </p:nvSpPr>
        <p:spPr>
          <a:xfrm>
            <a:off x="9517965" y="5828386"/>
            <a:ext cx="1274694" cy="307777"/>
          </a:xfrm>
          <a:prstGeom prst="rect">
            <a:avLst/>
          </a:prstGeom>
          <a:noFill/>
        </p:spPr>
        <p:txBody>
          <a:bodyPr wrap="square">
            <a:spAutoFit/>
          </a:bodyPr>
          <a:lstStyle/>
          <a:p>
            <a:r>
              <a:rPr lang="en-US" dirty="0">
                <a:solidFill>
                  <a:schemeClr val="tx1"/>
                </a:solidFill>
              </a:rPr>
              <a:t>Table 1.7</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0">
          <a:extLst>
            <a:ext uri="{FF2B5EF4-FFF2-40B4-BE49-F238E27FC236}">
              <a16:creationId xmlns:a16="http://schemas.microsoft.com/office/drawing/2014/main" id="{D49303CC-ADB2-8F40-CBA2-C3B6444FDF32}"/>
            </a:ext>
          </a:extLst>
        </p:cNvPr>
        <p:cNvGrpSpPr/>
        <p:nvPr/>
      </p:nvGrpSpPr>
      <p:grpSpPr>
        <a:xfrm>
          <a:off x="0" y="0"/>
          <a:ext cx="0" cy="0"/>
          <a:chOff x="0" y="0"/>
          <a:chExt cx="0" cy="0"/>
        </a:xfrm>
      </p:grpSpPr>
      <p:sp>
        <p:nvSpPr>
          <p:cNvPr id="562" name="Google Shape;562;p22">
            <a:extLst>
              <a:ext uri="{FF2B5EF4-FFF2-40B4-BE49-F238E27FC236}">
                <a16:creationId xmlns:a16="http://schemas.microsoft.com/office/drawing/2014/main" id="{CEF48205-61D8-39FC-2ABF-71C9AAFAE4B2}"/>
              </a:ext>
            </a:extLst>
          </p:cNvPr>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dirty="0">
                <a:solidFill>
                  <a:schemeClr val="accent1"/>
                </a:solidFill>
              </a:rPr>
              <a:t>ML Characteristics: Data Exploration Pre-Work</a:t>
            </a:r>
            <a:endParaRPr dirty="0">
              <a:solidFill>
                <a:schemeClr val="accent1"/>
              </a:solidFill>
            </a:endParaRPr>
          </a:p>
        </p:txBody>
      </p:sp>
      <p:sp>
        <p:nvSpPr>
          <p:cNvPr id="563" name="Google Shape;563;p22">
            <a:extLst>
              <a:ext uri="{FF2B5EF4-FFF2-40B4-BE49-F238E27FC236}">
                <a16:creationId xmlns:a16="http://schemas.microsoft.com/office/drawing/2014/main" id="{B3E09B83-EE96-272C-DD17-7F69BE8289D8}"/>
              </a:ext>
            </a:extLst>
          </p:cNvPr>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31</a:t>
            </a:fld>
            <a:endParaRPr/>
          </a:p>
        </p:txBody>
      </p:sp>
      <p:sp>
        <p:nvSpPr>
          <p:cNvPr id="3" name="TextBox 2">
            <a:extLst>
              <a:ext uri="{FF2B5EF4-FFF2-40B4-BE49-F238E27FC236}">
                <a16:creationId xmlns:a16="http://schemas.microsoft.com/office/drawing/2014/main" id="{CFB95025-6126-8E6D-F011-930BF1C3E448}"/>
              </a:ext>
            </a:extLst>
          </p:cNvPr>
          <p:cNvSpPr txBox="1"/>
          <p:nvPr/>
        </p:nvSpPr>
        <p:spPr>
          <a:xfrm>
            <a:off x="10511878" y="5248954"/>
            <a:ext cx="1274694" cy="307777"/>
          </a:xfrm>
          <a:prstGeom prst="rect">
            <a:avLst/>
          </a:prstGeom>
          <a:noFill/>
        </p:spPr>
        <p:txBody>
          <a:bodyPr wrap="square">
            <a:spAutoFit/>
          </a:bodyPr>
          <a:lstStyle/>
          <a:p>
            <a:r>
              <a:rPr lang="en-US" dirty="0">
                <a:solidFill>
                  <a:schemeClr val="tx1"/>
                </a:solidFill>
              </a:rPr>
              <a:t>Table 1.8</a:t>
            </a:r>
            <a:endParaRPr lang="en-US" dirty="0"/>
          </a:p>
        </p:txBody>
      </p:sp>
      <p:graphicFrame>
        <p:nvGraphicFramePr>
          <p:cNvPr id="4" name="Table 3">
            <a:extLst>
              <a:ext uri="{FF2B5EF4-FFF2-40B4-BE49-F238E27FC236}">
                <a16:creationId xmlns:a16="http://schemas.microsoft.com/office/drawing/2014/main" id="{0F8129F8-C9B9-777B-BD34-F5FCB0A46F1B}"/>
              </a:ext>
            </a:extLst>
          </p:cNvPr>
          <p:cNvGraphicFramePr>
            <a:graphicFrameLocks noGrp="1"/>
          </p:cNvGraphicFramePr>
          <p:nvPr>
            <p:extLst>
              <p:ext uri="{D42A27DB-BD31-4B8C-83A1-F6EECF244321}">
                <p14:modId xmlns:p14="http://schemas.microsoft.com/office/powerpoint/2010/main" val="2707698201"/>
              </p:ext>
            </p:extLst>
          </p:nvPr>
        </p:nvGraphicFramePr>
        <p:xfrm>
          <a:off x="517524" y="996994"/>
          <a:ext cx="10874375" cy="4251960"/>
        </p:xfrm>
        <a:graphic>
          <a:graphicData uri="http://schemas.openxmlformats.org/drawingml/2006/table">
            <a:tbl>
              <a:tblPr/>
              <a:tblGrid>
                <a:gridCol w="10874375">
                  <a:extLst>
                    <a:ext uri="{9D8B030D-6E8A-4147-A177-3AD203B41FA5}">
                      <a16:colId xmlns:a16="http://schemas.microsoft.com/office/drawing/2014/main" val="2215105780"/>
                    </a:ext>
                  </a:extLst>
                </a:gridCol>
              </a:tblGrid>
              <a:tr h="0">
                <a:tc>
                  <a:txBody>
                    <a:bodyPr/>
                    <a:lstStyle/>
                    <a:p>
                      <a:pPr>
                        <a:lnSpc>
                          <a:spcPct val="100000"/>
                        </a:lnSpc>
                        <a:spcAft>
                          <a:spcPts val="1013"/>
                        </a:spcAft>
                        <a:buNone/>
                      </a:pPr>
                      <a:r>
                        <a:rPr lang="en-US" dirty="0">
                          <a:solidFill>
                            <a:srgbClr val="FFFFFF"/>
                          </a:solidFill>
                          <a:effectLst/>
                          <a:latin typeface="Red Hat Text" panose="02010303040201060303" pitchFamily="2" charset="0"/>
                        </a:rPr>
                        <a:t>What languages are spoken by MLs in your LEA?</a:t>
                      </a:r>
                    </a:p>
                    <a:p>
                      <a:pPr>
                        <a:lnSpc>
                          <a:spcPct val="100000"/>
                        </a:lnSpc>
                        <a:spcAft>
                          <a:spcPts val="1013"/>
                        </a:spcAft>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860191954"/>
                  </a:ext>
                </a:extLst>
              </a:tr>
              <a:tr h="0">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5965097"/>
                  </a:ext>
                </a:extLst>
              </a:tr>
              <a:tr h="0">
                <a:tc>
                  <a:txBody>
                    <a:bodyPr/>
                    <a:lstStyle/>
                    <a:p>
                      <a:pPr>
                        <a:lnSpc>
                          <a:spcPct val="100000"/>
                        </a:lnSpc>
                        <a:spcAft>
                          <a:spcPts val="1013"/>
                        </a:spcAft>
                        <a:buNone/>
                      </a:pPr>
                      <a:r>
                        <a:rPr lang="en-US" dirty="0">
                          <a:solidFill>
                            <a:srgbClr val="FFFFFF"/>
                          </a:solidFill>
                          <a:effectLst/>
                          <a:latin typeface="Red Hat Text" panose="02010303040201060303" pitchFamily="2" charset="0"/>
                        </a:rPr>
                        <a:t>How does the ML population vary across your LEA?</a:t>
                      </a:r>
                    </a:p>
                    <a:p>
                      <a:pPr>
                        <a:lnSpc>
                          <a:spcPct val="100000"/>
                        </a:lnSpc>
                        <a:spcAft>
                          <a:spcPts val="1013"/>
                        </a:spcAft>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167101669"/>
                  </a:ext>
                </a:extLst>
              </a:tr>
              <a:tr h="0">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5964203"/>
                  </a:ext>
                </a:extLst>
              </a:tr>
              <a:tr h="0">
                <a:tc>
                  <a:txBody>
                    <a:bodyPr/>
                    <a:lstStyle/>
                    <a:p>
                      <a:pPr>
                        <a:lnSpc>
                          <a:spcPct val="100000"/>
                        </a:lnSpc>
                        <a:spcAft>
                          <a:spcPts val="1013"/>
                        </a:spcAft>
                        <a:buNone/>
                      </a:pPr>
                      <a:r>
                        <a:rPr lang="en-US" dirty="0">
                          <a:solidFill>
                            <a:srgbClr val="FFFFFF"/>
                          </a:solidFill>
                          <a:effectLst/>
                          <a:latin typeface="Red Hat Text" panose="02010303040201060303" pitchFamily="2" charset="0"/>
                        </a:rPr>
                        <a:t>Are the MLs located in a particular school in the LEA? Does the concentration of students who speak a particular home language differ across schools?</a:t>
                      </a:r>
                    </a:p>
                    <a:p>
                      <a:pPr>
                        <a:lnSpc>
                          <a:spcPct val="100000"/>
                        </a:lnSpc>
                        <a:spcAft>
                          <a:spcPts val="1013"/>
                        </a:spcAft>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094477877"/>
                  </a:ext>
                </a:extLst>
              </a:tr>
              <a:tr h="0">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8592328"/>
                  </a:ext>
                </a:extLst>
              </a:tr>
            </a:tbl>
          </a:graphicData>
        </a:graphic>
      </p:graphicFrame>
    </p:spTree>
    <p:extLst>
      <p:ext uri="{BB962C8B-B14F-4D97-AF65-F5344CB8AC3E}">
        <p14:creationId xmlns:p14="http://schemas.microsoft.com/office/powerpoint/2010/main" val="3914409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23"/>
          <p:cNvSpPr txBox="1">
            <a:spLocks noGrp="1"/>
          </p:cNvSpPr>
          <p:nvPr>
            <p:ph type="title"/>
          </p:nvPr>
        </p:nvSpPr>
        <p:spPr>
          <a:xfrm>
            <a:off x="479424" y="220533"/>
            <a:ext cx="10950575"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dirty="0">
                <a:solidFill>
                  <a:schemeClr val="accent4"/>
                </a:solidFill>
              </a:rPr>
              <a:t>ML Characteristics: Think About</a:t>
            </a:r>
            <a:endParaRPr dirty="0">
              <a:solidFill>
                <a:schemeClr val="accent4"/>
              </a:solidFill>
            </a:endParaRPr>
          </a:p>
        </p:txBody>
      </p:sp>
      <p:sp>
        <p:nvSpPr>
          <p:cNvPr id="571" name="Google Shape;571;p23"/>
          <p:cNvSpPr txBox="1">
            <a:spLocks noGrp="1"/>
          </p:cNvSpPr>
          <p:nvPr>
            <p:ph type="body" idx="1"/>
          </p:nvPr>
        </p:nvSpPr>
        <p:spPr>
          <a:xfrm>
            <a:off x="479425" y="1527605"/>
            <a:ext cx="5289550" cy="4053092"/>
          </a:xfrm>
          <a:prstGeom prst="rect">
            <a:avLst/>
          </a:prstGeom>
          <a:noFill/>
          <a:ln>
            <a:noFill/>
          </a:ln>
        </p:spPr>
        <p:txBody>
          <a:bodyPr spcFirstLastPara="1" wrap="square" lIns="0" tIns="0" rIns="0" bIns="0" anchor="t" anchorCtr="0">
            <a:normAutofit/>
          </a:bodyPr>
          <a:lstStyle/>
          <a:p>
            <a:pPr marL="285750" lvl="0" indent="-285750" algn="l" rtl="0">
              <a:spcBef>
                <a:spcPts val="0"/>
              </a:spcBef>
              <a:spcAft>
                <a:spcPts val="0"/>
              </a:spcAft>
              <a:buSzPts val="2400"/>
              <a:buChar char="≫"/>
            </a:pPr>
            <a:r>
              <a:rPr lang="en-US" b="1" dirty="0">
                <a:solidFill>
                  <a:schemeClr val="tx1"/>
                </a:solidFill>
              </a:rPr>
              <a:t>Has your ML student population changed over the last few years? </a:t>
            </a:r>
            <a:endParaRPr dirty="0">
              <a:solidFill>
                <a:schemeClr val="tx1"/>
              </a:solidFill>
            </a:endParaRPr>
          </a:p>
          <a:p>
            <a:pPr marL="577850" lvl="1" indent="-285750" algn="l" rtl="0">
              <a:spcBef>
                <a:spcPts val="600"/>
              </a:spcBef>
              <a:spcAft>
                <a:spcPts val="0"/>
              </a:spcAft>
              <a:buClr>
                <a:schemeClr val="accent1"/>
              </a:buClr>
              <a:buSzPts val="2000"/>
              <a:buChar char="&gt;"/>
            </a:pPr>
            <a:r>
              <a:rPr lang="en-US" sz="2000" dirty="0">
                <a:solidFill>
                  <a:schemeClr val="tx1"/>
                </a:solidFill>
              </a:rPr>
              <a:t>Do you expect to see more change? How do you see these changes affecting needs for educators?</a:t>
            </a:r>
            <a:endParaRPr dirty="0">
              <a:solidFill>
                <a:schemeClr val="tx1"/>
              </a:solidFill>
            </a:endParaRPr>
          </a:p>
          <a:p>
            <a:pPr marL="285750" lvl="0" indent="-285750" algn="l" rtl="0">
              <a:spcBef>
                <a:spcPts val="600"/>
              </a:spcBef>
              <a:spcAft>
                <a:spcPts val="0"/>
              </a:spcAft>
              <a:buSzPts val="2400"/>
              <a:buChar char="≫"/>
            </a:pPr>
            <a:r>
              <a:rPr lang="en-US" b="1" dirty="0">
                <a:solidFill>
                  <a:schemeClr val="tx1"/>
                </a:solidFill>
              </a:rPr>
              <a:t>Among the different groups of MLs that you have described, which do you think face the greatest need regarding having teachers that meet their needs? </a:t>
            </a:r>
            <a:endParaRPr dirty="0">
              <a:solidFill>
                <a:schemeClr val="tx1"/>
              </a:solidFill>
            </a:endParaRPr>
          </a:p>
          <a:p>
            <a:pPr marL="577850" lvl="1" indent="-254000" algn="l" rtl="0">
              <a:spcBef>
                <a:spcPts val="600"/>
              </a:spcBef>
              <a:spcAft>
                <a:spcPts val="0"/>
              </a:spcAft>
              <a:buClr>
                <a:schemeClr val="accent1"/>
              </a:buClr>
              <a:buSzPts val="2000"/>
              <a:buChar char="&gt;"/>
            </a:pPr>
            <a:r>
              <a:rPr lang="en-US" sz="2000" dirty="0">
                <a:solidFill>
                  <a:schemeClr val="tx1"/>
                </a:solidFill>
              </a:rPr>
              <a:t>What data do you have to support that?</a:t>
            </a:r>
            <a:endParaRPr dirty="0">
              <a:solidFill>
                <a:schemeClr val="tx1"/>
              </a:solidFill>
            </a:endParaRPr>
          </a:p>
          <a:p>
            <a:pPr marL="0" lvl="0" indent="0" algn="l" rtl="0">
              <a:spcBef>
                <a:spcPts val="600"/>
              </a:spcBef>
              <a:spcAft>
                <a:spcPts val="0"/>
              </a:spcAft>
              <a:buSzPts val="2400"/>
              <a:buNone/>
            </a:pPr>
            <a:endParaRPr dirty="0"/>
          </a:p>
        </p:txBody>
      </p:sp>
      <p:pic>
        <p:nvPicPr>
          <p:cNvPr id="572" name="Google Shape;572;p23" descr="Group with solid fill"/>
          <p:cNvPicPr preferRelativeResize="0">
            <a:picLocks noGrp="1"/>
          </p:cNvPicPr>
          <p:nvPr>
            <p:ph type="body" idx="2"/>
          </p:nvPr>
        </p:nvPicPr>
        <p:blipFill rotWithShape="1">
          <a:blip r:embed="rId3">
            <a:alphaModFix/>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rcRect/>
          <a:stretch/>
        </p:blipFill>
        <p:spPr>
          <a:xfrm>
            <a:off x="6781800" y="1355726"/>
            <a:ext cx="4070348" cy="4070348"/>
          </a:xfrm>
          <a:prstGeom prst="rect">
            <a:avLst/>
          </a:prstGeom>
          <a:noFill/>
          <a:ln>
            <a:noFill/>
          </a:ln>
        </p:spPr>
      </p:pic>
      <p:sp>
        <p:nvSpPr>
          <p:cNvPr id="573" name="Google Shape;573;p23"/>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0">
          <a:extLst>
            <a:ext uri="{FF2B5EF4-FFF2-40B4-BE49-F238E27FC236}">
              <a16:creationId xmlns:a16="http://schemas.microsoft.com/office/drawing/2014/main" id="{AA0D387B-4194-B6C6-6486-4BE8DAD63849}"/>
            </a:ext>
          </a:extLst>
        </p:cNvPr>
        <p:cNvGrpSpPr/>
        <p:nvPr/>
      </p:nvGrpSpPr>
      <p:grpSpPr>
        <a:xfrm>
          <a:off x="0" y="0"/>
          <a:ext cx="0" cy="0"/>
          <a:chOff x="0" y="0"/>
          <a:chExt cx="0" cy="0"/>
        </a:xfrm>
      </p:grpSpPr>
      <p:sp>
        <p:nvSpPr>
          <p:cNvPr id="562" name="Google Shape;562;p22">
            <a:extLst>
              <a:ext uri="{FF2B5EF4-FFF2-40B4-BE49-F238E27FC236}">
                <a16:creationId xmlns:a16="http://schemas.microsoft.com/office/drawing/2014/main" id="{D36DE284-3DBE-5BB7-5378-0271C78E37C7}"/>
              </a:ext>
            </a:extLst>
          </p:cNvPr>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dirty="0">
                <a:solidFill>
                  <a:schemeClr val="accent4"/>
                </a:solidFill>
              </a:rPr>
              <a:t>ML Characteristics: Think About</a:t>
            </a:r>
            <a:endParaRPr dirty="0">
              <a:solidFill>
                <a:schemeClr val="accent4"/>
              </a:solidFill>
            </a:endParaRPr>
          </a:p>
        </p:txBody>
      </p:sp>
      <p:sp>
        <p:nvSpPr>
          <p:cNvPr id="563" name="Google Shape;563;p22">
            <a:extLst>
              <a:ext uri="{FF2B5EF4-FFF2-40B4-BE49-F238E27FC236}">
                <a16:creationId xmlns:a16="http://schemas.microsoft.com/office/drawing/2014/main" id="{EC80D3AA-192E-0882-0362-6C88834D2BC0}"/>
              </a:ext>
            </a:extLst>
          </p:cNvPr>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33</a:t>
            </a:fld>
            <a:endParaRPr/>
          </a:p>
        </p:txBody>
      </p:sp>
      <p:sp>
        <p:nvSpPr>
          <p:cNvPr id="3" name="TextBox 2">
            <a:extLst>
              <a:ext uri="{FF2B5EF4-FFF2-40B4-BE49-F238E27FC236}">
                <a16:creationId xmlns:a16="http://schemas.microsoft.com/office/drawing/2014/main" id="{75E5E51E-DA62-93EA-31AD-D135041FD6D5}"/>
              </a:ext>
            </a:extLst>
          </p:cNvPr>
          <p:cNvSpPr txBox="1"/>
          <p:nvPr/>
        </p:nvSpPr>
        <p:spPr>
          <a:xfrm>
            <a:off x="9826078" y="3817719"/>
            <a:ext cx="1274694" cy="307777"/>
          </a:xfrm>
          <a:prstGeom prst="rect">
            <a:avLst/>
          </a:prstGeom>
          <a:noFill/>
        </p:spPr>
        <p:txBody>
          <a:bodyPr wrap="square">
            <a:spAutoFit/>
          </a:bodyPr>
          <a:lstStyle/>
          <a:p>
            <a:r>
              <a:rPr lang="en-US" dirty="0">
                <a:solidFill>
                  <a:schemeClr val="tx1"/>
                </a:solidFill>
              </a:rPr>
              <a:t>Table 1.9</a:t>
            </a:r>
            <a:endParaRPr lang="en-US" dirty="0"/>
          </a:p>
        </p:txBody>
      </p:sp>
      <p:graphicFrame>
        <p:nvGraphicFramePr>
          <p:cNvPr id="2" name="Table 1">
            <a:extLst>
              <a:ext uri="{FF2B5EF4-FFF2-40B4-BE49-F238E27FC236}">
                <a16:creationId xmlns:a16="http://schemas.microsoft.com/office/drawing/2014/main" id="{2406BC8A-9A9B-9A5F-6729-BFD0E0343354}"/>
              </a:ext>
            </a:extLst>
          </p:cNvPr>
          <p:cNvGraphicFramePr>
            <a:graphicFrameLocks noGrp="1"/>
          </p:cNvGraphicFramePr>
          <p:nvPr>
            <p:extLst>
              <p:ext uri="{D42A27DB-BD31-4B8C-83A1-F6EECF244321}">
                <p14:modId xmlns:p14="http://schemas.microsoft.com/office/powerpoint/2010/main" val="1044771013"/>
              </p:ext>
            </p:extLst>
          </p:nvPr>
        </p:nvGraphicFramePr>
        <p:xfrm>
          <a:off x="1540082" y="1727069"/>
          <a:ext cx="9111836" cy="2011680"/>
        </p:xfrm>
        <a:graphic>
          <a:graphicData uri="http://schemas.openxmlformats.org/drawingml/2006/table">
            <a:tbl>
              <a:tblPr/>
              <a:tblGrid>
                <a:gridCol w="9111836">
                  <a:extLst>
                    <a:ext uri="{9D8B030D-6E8A-4147-A177-3AD203B41FA5}">
                      <a16:colId xmlns:a16="http://schemas.microsoft.com/office/drawing/2014/main" val="1559275365"/>
                    </a:ext>
                  </a:extLst>
                </a:gridCol>
              </a:tblGrid>
              <a:tr h="0">
                <a:tc>
                  <a:txBody>
                    <a:bodyPr/>
                    <a:lstStyle/>
                    <a:p>
                      <a:pPr>
                        <a:lnSpc>
                          <a:spcPct val="100000"/>
                        </a:lnSpc>
                        <a:spcAft>
                          <a:spcPts val="1013"/>
                        </a:spcAft>
                        <a:buNone/>
                      </a:pPr>
                      <a:r>
                        <a:rPr lang="en-US" b="1" dirty="0">
                          <a:solidFill>
                            <a:srgbClr val="FFFFFF"/>
                          </a:solidFill>
                          <a:effectLst/>
                          <a:latin typeface="Red Hat Text" panose="02010303040201060303" pitchFamily="2" charset="0"/>
                        </a:rPr>
                        <a:t>Has your ML student population changed over the last few years? </a:t>
                      </a:r>
                      <a:r>
                        <a:rPr lang="en-US" dirty="0">
                          <a:solidFill>
                            <a:srgbClr val="FFFFFF"/>
                          </a:solidFill>
                          <a:effectLst/>
                          <a:latin typeface="Red Hat Text" panose="02010303040201060303" pitchFamily="2" charset="0"/>
                        </a:rPr>
                        <a:t>Do you expect to see more change? How do you see these changes affecting needs for educators?</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684683346"/>
                  </a:ext>
                </a:extLst>
              </a:tr>
              <a:tr h="0">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4715587"/>
                  </a:ext>
                </a:extLst>
              </a:tr>
              <a:tr h="0">
                <a:tc>
                  <a:txBody>
                    <a:bodyPr/>
                    <a:lstStyle/>
                    <a:p>
                      <a:pPr>
                        <a:lnSpc>
                          <a:spcPct val="100000"/>
                        </a:lnSpc>
                        <a:spcAft>
                          <a:spcPts val="1013"/>
                        </a:spcAft>
                        <a:buNone/>
                      </a:pPr>
                      <a:r>
                        <a:rPr lang="en-US" b="1" dirty="0">
                          <a:solidFill>
                            <a:srgbClr val="FFFFFF"/>
                          </a:solidFill>
                          <a:effectLst/>
                          <a:latin typeface="Red Hat Text" panose="02010303040201060303" pitchFamily="2" charset="0"/>
                        </a:rPr>
                        <a:t>Among the different groups of MLs that you have described, which do you think face the greatest need regarding having teachers to meet their needs? </a:t>
                      </a:r>
                      <a:r>
                        <a:rPr lang="en-US" dirty="0">
                          <a:solidFill>
                            <a:srgbClr val="FFFFFF"/>
                          </a:solidFill>
                          <a:effectLst/>
                          <a:latin typeface="Red Hat Text" panose="02010303040201060303" pitchFamily="2" charset="0"/>
                        </a:rPr>
                        <a:t>What data do you have to support that?</a:t>
                      </a: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1751080999"/>
                  </a:ext>
                </a:extLst>
              </a:tr>
              <a:tr h="0">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6416678"/>
                  </a:ext>
                </a:extLst>
              </a:tr>
            </a:tbl>
          </a:graphicData>
        </a:graphic>
      </p:graphicFrame>
    </p:spTree>
    <p:extLst>
      <p:ext uri="{BB962C8B-B14F-4D97-AF65-F5344CB8AC3E}">
        <p14:creationId xmlns:p14="http://schemas.microsoft.com/office/powerpoint/2010/main" val="636139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3af3c74b767_0_2"/>
          <p:cNvSpPr txBox="1">
            <a:spLocks noGrp="1"/>
          </p:cNvSpPr>
          <p:nvPr>
            <p:ph type="title"/>
          </p:nvPr>
        </p:nvSpPr>
        <p:spPr>
          <a:xfrm>
            <a:off x="480152" y="2730500"/>
            <a:ext cx="5158500" cy="1346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b="1"/>
              <a:t>What Are Your Organization’s Goals Around the Tool?</a:t>
            </a:r>
            <a:endParaRPr/>
          </a:p>
        </p:txBody>
      </p:sp>
      <p:sp>
        <p:nvSpPr>
          <p:cNvPr id="579" name="Google Shape;579;g3af3c74b767_0_2"/>
          <p:cNvSpPr txBox="1">
            <a:spLocks noGrp="1"/>
          </p:cNvSpPr>
          <p:nvPr>
            <p:ph type="sldNum" idx="12"/>
          </p:nvPr>
        </p:nvSpPr>
        <p:spPr>
          <a:xfrm>
            <a:off x="10980260" y="6123801"/>
            <a:ext cx="906900" cy="276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3af3c74b767_0_7"/>
          <p:cNvSpPr txBox="1">
            <a:spLocks noGrp="1"/>
          </p:cNvSpPr>
          <p:nvPr>
            <p:ph type="title"/>
          </p:nvPr>
        </p:nvSpPr>
        <p:spPr>
          <a:xfrm>
            <a:off x="479424" y="220533"/>
            <a:ext cx="10950600" cy="492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dirty="0"/>
              <a:t>Setting Goals</a:t>
            </a:r>
            <a:endParaRPr dirty="0"/>
          </a:p>
        </p:txBody>
      </p:sp>
      <p:sp>
        <p:nvSpPr>
          <p:cNvPr id="587" name="Google Shape;587;g3af3c74b767_0_7"/>
          <p:cNvSpPr txBox="1">
            <a:spLocks noGrp="1"/>
          </p:cNvSpPr>
          <p:nvPr>
            <p:ph type="sldNum" idx="12"/>
          </p:nvPr>
        </p:nvSpPr>
        <p:spPr>
          <a:xfrm>
            <a:off x="10980260" y="6123801"/>
            <a:ext cx="906900" cy="276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35</a:t>
            </a:fld>
            <a:endParaRPr/>
          </a:p>
        </p:txBody>
      </p:sp>
      <p:sp>
        <p:nvSpPr>
          <p:cNvPr id="588" name="Google Shape;588;g3af3c74b767_0_7"/>
          <p:cNvSpPr txBox="1"/>
          <p:nvPr/>
        </p:nvSpPr>
        <p:spPr>
          <a:xfrm>
            <a:off x="389972" y="829603"/>
            <a:ext cx="52896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bg2"/>
                </a:solidFill>
                <a:latin typeface="Calibri"/>
                <a:ea typeface="Calibri"/>
                <a:cs typeface="Calibri"/>
                <a:sym typeface="Calibri"/>
              </a:rPr>
              <a:t>Early Win </a:t>
            </a:r>
            <a:r>
              <a:rPr lang="en-US" sz="1600" i="1" dirty="0">
                <a:solidFill>
                  <a:schemeClr val="bg2"/>
                </a:solidFill>
                <a:latin typeface="Calibri"/>
                <a:ea typeface="Calibri"/>
                <a:cs typeface="Calibri"/>
                <a:sym typeface="Calibri"/>
              </a:rPr>
              <a:t>An early win is typically a 30–60-day goal that is impactful and can be completed quickly.</a:t>
            </a:r>
            <a:endParaRPr sz="1600" dirty="0">
              <a:solidFill>
                <a:schemeClr val="bg2"/>
              </a:solidFill>
              <a:latin typeface="Calibri"/>
              <a:ea typeface="Calibri"/>
              <a:cs typeface="Calibri"/>
              <a:sym typeface="Calibri"/>
            </a:endParaRPr>
          </a:p>
        </p:txBody>
      </p:sp>
      <p:graphicFrame>
        <p:nvGraphicFramePr>
          <p:cNvPr id="6" name="Table 5">
            <a:extLst>
              <a:ext uri="{FF2B5EF4-FFF2-40B4-BE49-F238E27FC236}">
                <a16:creationId xmlns:a16="http://schemas.microsoft.com/office/drawing/2014/main" id="{C24CAEE2-7903-8EF3-6606-DA47F2F8790C}"/>
              </a:ext>
            </a:extLst>
          </p:cNvPr>
          <p:cNvGraphicFramePr>
            <a:graphicFrameLocks noGrp="1"/>
          </p:cNvGraphicFramePr>
          <p:nvPr>
            <p:extLst>
              <p:ext uri="{D42A27DB-BD31-4B8C-83A1-F6EECF244321}">
                <p14:modId xmlns:p14="http://schemas.microsoft.com/office/powerpoint/2010/main" val="3715646845"/>
              </p:ext>
            </p:extLst>
          </p:nvPr>
        </p:nvGraphicFramePr>
        <p:xfrm>
          <a:off x="517536" y="1833357"/>
          <a:ext cx="10874375" cy="3169920"/>
        </p:xfrm>
        <a:graphic>
          <a:graphicData uri="http://schemas.openxmlformats.org/drawingml/2006/table">
            <a:tbl>
              <a:tblPr/>
              <a:tblGrid>
                <a:gridCol w="10874375">
                  <a:extLst>
                    <a:ext uri="{9D8B030D-6E8A-4147-A177-3AD203B41FA5}">
                      <a16:colId xmlns:a16="http://schemas.microsoft.com/office/drawing/2014/main" val="2444942167"/>
                    </a:ext>
                  </a:extLst>
                </a:gridCol>
              </a:tblGrid>
              <a:tr h="0">
                <a:tc>
                  <a:txBody>
                    <a:bodyPr/>
                    <a:lstStyle/>
                    <a:p>
                      <a:pPr>
                        <a:lnSpc>
                          <a:spcPct val="100000"/>
                        </a:lnSpc>
                        <a:spcAft>
                          <a:spcPts val="1013"/>
                        </a:spcAft>
                        <a:buNone/>
                      </a:pPr>
                      <a:r>
                        <a:rPr lang="en-US" b="1" dirty="0">
                          <a:solidFill>
                            <a:srgbClr val="FFFFFF"/>
                          </a:solidFill>
                          <a:effectLst/>
                          <a:latin typeface="Red Hat Text" panose="02010303040201060303" pitchFamily="2" charset="0"/>
                        </a:rPr>
                        <a:t>Early Win</a:t>
                      </a:r>
                      <a:endParaRPr lang="en-US" dirty="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387528199"/>
                  </a:ext>
                </a:extLst>
              </a:tr>
              <a:tr h="0">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016988"/>
                  </a:ext>
                </a:extLst>
              </a:tr>
              <a:tr h="0">
                <a:tc>
                  <a:txBody>
                    <a:bodyPr/>
                    <a:lstStyle/>
                    <a:p>
                      <a:pPr>
                        <a:lnSpc>
                          <a:spcPct val="100000"/>
                        </a:lnSpc>
                        <a:spcAft>
                          <a:spcPts val="1013"/>
                        </a:spcAft>
                        <a:buNone/>
                      </a:pPr>
                      <a:r>
                        <a:rPr lang="en-US" b="1" dirty="0">
                          <a:solidFill>
                            <a:srgbClr val="FFFFFF"/>
                          </a:solidFill>
                          <a:effectLst/>
                          <a:latin typeface="Red Hat Text" panose="02010303040201060303" pitchFamily="2" charset="0"/>
                        </a:rPr>
                        <a:t>Goal 1</a:t>
                      </a:r>
                      <a:endParaRPr lang="en-US" dirty="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300360940"/>
                  </a:ext>
                </a:extLst>
              </a:tr>
              <a:tr h="0">
                <a:tc>
                  <a:txBody>
                    <a:bodyPr/>
                    <a:lstStyle/>
                    <a:p>
                      <a:pPr>
                        <a:lnSpc>
                          <a:spcPct val="100000"/>
                        </a:lnSpc>
                        <a:buNone/>
                      </a:pPr>
                      <a:br>
                        <a:rPr lang="en-US">
                          <a:effectLst/>
                          <a:latin typeface="Red Hat Text" panose="02010303040201060303" pitchFamily="2" charset="0"/>
                        </a:rPr>
                      </a:br>
                      <a:endParaRPr lang="en-US">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0195823"/>
                  </a:ext>
                </a:extLst>
              </a:tr>
              <a:tr h="0">
                <a:tc>
                  <a:txBody>
                    <a:bodyPr/>
                    <a:lstStyle/>
                    <a:p>
                      <a:pPr>
                        <a:lnSpc>
                          <a:spcPct val="100000"/>
                        </a:lnSpc>
                        <a:spcAft>
                          <a:spcPts val="1013"/>
                        </a:spcAft>
                        <a:buNone/>
                      </a:pPr>
                      <a:r>
                        <a:rPr lang="en-US" b="1" dirty="0">
                          <a:solidFill>
                            <a:srgbClr val="FFFFFF"/>
                          </a:solidFill>
                          <a:effectLst/>
                          <a:latin typeface="Red Hat Text" panose="02010303040201060303" pitchFamily="2" charset="0"/>
                        </a:rPr>
                        <a:t>Goal 2</a:t>
                      </a:r>
                      <a:endParaRPr lang="en-US" dirty="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481733864"/>
                  </a:ext>
                </a:extLst>
              </a:tr>
              <a:tr h="0">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5382780"/>
                  </a:ext>
                </a:extLst>
              </a:tr>
              <a:tr h="0">
                <a:tc>
                  <a:txBody>
                    <a:bodyPr/>
                    <a:lstStyle/>
                    <a:p>
                      <a:pPr>
                        <a:lnSpc>
                          <a:spcPct val="100000"/>
                        </a:lnSpc>
                        <a:spcAft>
                          <a:spcPts val="1013"/>
                        </a:spcAft>
                        <a:buNone/>
                      </a:pPr>
                      <a:r>
                        <a:rPr lang="en-US" b="1" dirty="0">
                          <a:solidFill>
                            <a:srgbClr val="FFFFFF"/>
                          </a:solidFill>
                          <a:effectLst/>
                          <a:latin typeface="Red Hat Text" panose="02010303040201060303" pitchFamily="2" charset="0"/>
                        </a:rPr>
                        <a:t>Goal 3</a:t>
                      </a:r>
                      <a:endParaRPr lang="en-US" dirty="0">
                        <a:solidFill>
                          <a:srgbClr val="FFFFFF"/>
                        </a:solidFill>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204003806"/>
                  </a:ext>
                </a:extLst>
              </a:tr>
              <a:tr h="0">
                <a:tc>
                  <a:txBody>
                    <a:bodyPr/>
                    <a:lstStyle/>
                    <a:p>
                      <a:pPr>
                        <a:lnSpc>
                          <a:spcPct val="100000"/>
                        </a:lnSpc>
                        <a:buNone/>
                      </a:pPr>
                      <a:br>
                        <a:rPr lang="en-US" dirty="0">
                          <a:effectLst/>
                          <a:latin typeface="Red Hat Text" panose="02010303040201060303" pitchFamily="2" charset="0"/>
                        </a:rPr>
                      </a:br>
                      <a:endParaRPr lang="en-US"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1617282"/>
                  </a:ext>
                </a:extLst>
              </a:tr>
            </a:tbl>
          </a:graphicData>
        </a:graphic>
      </p:graphicFrame>
      <p:sp>
        <p:nvSpPr>
          <p:cNvPr id="7" name="TextBox 6">
            <a:extLst>
              <a:ext uri="{FF2B5EF4-FFF2-40B4-BE49-F238E27FC236}">
                <a16:creationId xmlns:a16="http://schemas.microsoft.com/office/drawing/2014/main" id="{2E81CFE3-7371-CF20-C4EC-658DBF49EA05}"/>
              </a:ext>
            </a:extLst>
          </p:cNvPr>
          <p:cNvSpPr txBox="1"/>
          <p:nvPr/>
        </p:nvSpPr>
        <p:spPr>
          <a:xfrm>
            <a:off x="10452244" y="5101873"/>
            <a:ext cx="1274694" cy="307777"/>
          </a:xfrm>
          <a:prstGeom prst="rect">
            <a:avLst/>
          </a:prstGeom>
          <a:noFill/>
        </p:spPr>
        <p:txBody>
          <a:bodyPr wrap="square">
            <a:spAutoFit/>
          </a:bodyPr>
          <a:lstStyle/>
          <a:p>
            <a:r>
              <a:rPr lang="en-US" dirty="0">
                <a:solidFill>
                  <a:schemeClr val="tx1"/>
                </a:solidFill>
              </a:rPr>
              <a:t>Table 1.11</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3af3c74b767_0_15"/>
          <p:cNvSpPr txBox="1">
            <a:spLocks noGrp="1"/>
          </p:cNvSpPr>
          <p:nvPr>
            <p:ph type="title"/>
          </p:nvPr>
        </p:nvSpPr>
        <p:spPr>
          <a:xfrm>
            <a:off x="479424" y="220533"/>
            <a:ext cx="10950600" cy="492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a:t>Who’s on the Team?</a:t>
            </a:r>
            <a:endParaRPr/>
          </a:p>
        </p:txBody>
      </p:sp>
      <p:sp>
        <p:nvSpPr>
          <p:cNvPr id="594" name="Google Shape;594;g3af3c74b767_0_15"/>
          <p:cNvSpPr txBox="1">
            <a:spLocks noGrp="1"/>
          </p:cNvSpPr>
          <p:nvPr>
            <p:ph type="body" idx="2"/>
          </p:nvPr>
        </p:nvSpPr>
        <p:spPr>
          <a:xfrm>
            <a:off x="6096000" y="1527605"/>
            <a:ext cx="5289600" cy="4053000"/>
          </a:xfrm>
          <a:prstGeom prst="rect">
            <a:avLst/>
          </a:prstGeom>
          <a:noFill/>
          <a:ln>
            <a:noFill/>
          </a:ln>
        </p:spPr>
        <p:txBody>
          <a:bodyPr spcFirstLastPara="1" wrap="square" lIns="0" tIns="0" rIns="0" bIns="0" anchor="t" anchorCtr="0">
            <a:noAutofit/>
          </a:bodyPr>
          <a:lstStyle/>
          <a:p>
            <a:pPr marL="285750" lvl="0" indent="-285750" algn="l" rtl="0">
              <a:spcBef>
                <a:spcPts val="0"/>
              </a:spcBef>
              <a:spcAft>
                <a:spcPts val="0"/>
              </a:spcAft>
              <a:buSzPts val="2000"/>
              <a:buChar char="≫"/>
            </a:pPr>
            <a:r>
              <a:rPr lang="en-US" b="1" i="0" u="none" strike="noStrike" cap="none" dirty="0">
                <a:solidFill>
                  <a:schemeClr val="tx1"/>
                </a:solidFill>
                <a:latin typeface="Calibri"/>
                <a:ea typeface="Calibri"/>
                <a:cs typeface="Calibri"/>
                <a:sym typeface="Calibri"/>
              </a:rPr>
              <a:t>Review the goals:</a:t>
            </a:r>
            <a:r>
              <a:rPr lang="en-US" b="1" dirty="0">
                <a:solidFill>
                  <a:schemeClr val="tx1"/>
                </a:solidFill>
                <a:latin typeface="Calibri"/>
                <a:ea typeface="Calibri"/>
                <a:cs typeface="Calibri"/>
                <a:sym typeface="Calibri"/>
              </a:rPr>
              <a:t> </a:t>
            </a:r>
            <a:r>
              <a:rPr lang="en-US" b="0" i="0" u="none" strike="noStrike" cap="none" dirty="0">
                <a:solidFill>
                  <a:schemeClr val="tx1"/>
                </a:solidFill>
                <a:latin typeface="Calibri"/>
                <a:ea typeface="Calibri"/>
                <a:cs typeface="Calibri"/>
                <a:sym typeface="Calibri"/>
              </a:rPr>
              <a:t>What expertise do you need to move this forward?</a:t>
            </a:r>
            <a:endParaRPr b="1" i="0" u="none" strike="noStrike" cap="none" dirty="0">
              <a:solidFill>
                <a:schemeClr val="tx1"/>
              </a:solidFill>
              <a:latin typeface="Calibri"/>
              <a:ea typeface="Calibri"/>
              <a:cs typeface="Calibri"/>
              <a:sym typeface="Calibri"/>
            </a:endParaRPr>
          </a:p>
          <a:p>
            <a:pPr marL="285750" lvl="0" indent="-285750" algn="l" rtl="0">
              <a:spcBef>
                <a:spcPts val="1200"/>
              </a:spcBef>
              <a:spcAft>
                <a:spcPts val="0"/>
              </a:spcAft>
              <a:buSzPts val="1900"/>
              <a:buChar char="≫"/>
            </a:pPr>
            <a:r>
              <a:rPr lang="en-US" b="1" i="0" u="none" strike="noStrike" cap="none" dirty="0">
                <a:solidFill>
                  <a:schemeClr val="tx1"/>
                </a:solidFill>
                <a:latin typeface="Calibri"/>
                <a:ea typeface="Calibri"/>
                <a:cs typeface="Calibri"/>
                <a:sym typeface="Calibri"/>
              </a:rPr>
              <a:t>Who is missing that has the expertise and power to accomplish the SEA goals you just set?</a:t>
            </a:r>
            <a:endParaRPr dirty="0">
              <a:solidFill>
                <a:schemeClr val="tx1"/>
              </a:solidFill>
            </a:endParaRPr>
          </a:p>
          <a:p>
            <a:pPr marL="577850" lvl="1" indent="-254000" algn="l" rtl="0">
              <a:spcBef>
                <a:spcPts val="1200"/>
              </a:spcBef>
              <a:spcAft>
                <a:spcPts val="0"/>
              </a:spcAft>
              <a:buClr>
                <a:schemeClr val="accent1"/>
              </a:buClr>
              <a:buSzPts val="1900"/>
              <a:buChar char="&gt;"/>
            </a:pPr>
            <a:r>
              <a:rPr lang="en-US" sz="2000" b="0" i="0" u="none" strike="noStrike" cap="none" dirty="0">
                <a:solidFill>
                  <a:schemeClr val="tx1"/>
                </a:solidFill>
                <a:latin typeface="Calibri"/>
                <a:ea typeface="Calibri"/>
                <a:cs typeface="Calibri"/>
                <a:sym typeface="Calibri"/>
              </a:rPr>
              <a:t>Have you considered voices from your state and local educational agencies, school, ML experts</a:t>
            </a:r>
            <a:r>
              <a:rPr lang="en-US" sz="2000" dirty="0">
                <a:solidFill>
                  <a:schemeClr val="tx1"/>
                </a:solidFill>
                <a:latin typeface="Calibri"/>
                <a:ea typeface="Calibri"/>
                <a:cs typeface="Calibri"/>
                <a:sym typeface="Calibri"/>
              </a:rPr>
              <a:t>,</a:t>
            </a:r>
            <a:r>
              <a:rPr lang="en-US" sz="2000" b="0" i="0" u="none" strike="noStrike" cap="none" dirty="0">
                <a:solidFill>
                  <a:schemeClr val="tx1"/>
                </a:solidFill>
                <a:latin typeface="Calibri"/>
                <a:ea typeface="Calibri"/>
                <a:cs typeface="Calibri"/>
                <a:sym typeface="Calibri"/>
              </a:rPr>
              <a:t> other constituents?</a:t>
            </a:r>
            <a:endParaRPr dirty="0">
              <a:solidFill>
                <a:schemeClr val="tx1"/>
              </a:solidFill>
            </a:endParaRPr>
          </a:p>
          <a:p>
            <a:pPr marL="577850" lvl="1" indent="-254000" algn="l" rtl="0">
              <a:spcBef>
                <a:spcPts val="1200"/>
              </a:spcBef>
              <a:spcAft>
                <a:spcPts val="0"/>
              </a:spcAft>
              <a:buClr>
                <a:schemeClr val="accent1"/>
              </a:buClr>
              <a:buSzPts val="1900"/>
              <a:buChar char="&gt;"/>
            </a:pPr>
            <a:r>
              <a:rPr lang="en-US" sz="2000" b="0" i="0" u="none" strike="noStrike" cap="none" dirty="0">
                <a:solidFill>
                  <a:schemeClr val="tx1"/>
                </a:solidFill>
                <a:latin typeface="Calibri"/>
                <a:ea typeface="Calibri"/>
                <a:cs typeface="Calibri"/>
                <a:sym typeface="Calibri"/>
              </a:rPr>
              <a:t>Do you have representation from staff with knowledge of different regions and grade levels? </a:t>
            </a:r>
            <a:endParaRPr dirty="0">
              <a:solidFill>
                <a:schemeClr val="tx1"/>
              </a:solidFill>
            </a:endParaRPr>
          </a:p>
          <a:p>
            <a:pPr marL="285750" lvl="0" indent="-133350" algn="l" rtl="0">
              <a:spcBef>
                <a:spcPts val="1200"/>
              </a:spcBef>
              <a:spcAft>
                <a:spcPts val="0"/>
              </a:spcAft>
              <a:buSzPts val="2400"/>
              <a:buNone/>
            </a:pPr>
            <a:endParaRPr dirty="0"/>
          </a:p>
        </p:txBody>
      </p:sp>
      <p:sp>
        <p:nvSpPr>
          <p:cNvPr id="595" name="Google Shape;595;g3af3c74b767_0_15"/>
          <p:cNvSpPr txBox="1">
            <a:spLocks noGrp="1"/>
          </p:cNvSpPr>
          <p:nvPr>
            <p:ph type="sldNum" idx="12"/>
          </p:nvPr>
        </p:nvSpPr>
        <p:spPr>
          <a:xfrm>
            <a:off x="10980260" y="6123801"/>
            <a:ext cx="906900" cy="276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36</a:t>
            </a:fld>
            <a:endParaRPr/>
          </a:p>
        </p:txBody>
      </p:sp>
      <p:sp>
        <p:nvSpPr>
          <p:cNvPr id="596" name="Google Shape;596;g3af3c74b767_0_15"/>
          <p:cNvSpPr txBox="1">
            <a:spLocks noGrp="1"/>
          </p:cNvSpPr>
          <p:nvPr>
            <p:ph type="body" idx="1"/>
          </p:nvPr>
        </p:nvSpPr>
        <p:spPr>
          <a:xfrm>
            <a:off x="479425" y="1527605"/>
            <a:ext cx="5289600" cy="4053000"/>
          </a:xfrm>
          <a:prstGeom prst="rect">
            <a:avLst/>
          </a:prstGeom>
          <a:noFill/>
          <a:ln>
            <a:noFill/>
          </a:ln>
        </p:spPr>
        <p:txBody>
          <a:bodyPr spcFirstLastPara="1" wrap="square" lIns="0" tIns="0" rIns="0" bIns="0" anchor="ctr" anchorCtr="0">
            <a:normAutofit/>
          </a:bodyPr>
          <a:lstStyle/>
          <a:p>
            <a:pPr marL="0" lvl="0" indent="0" algn="ctr" rtl="0">
              <a:spcBef>
                <a:spcPts val="0"/>
              </a:spcBef>
              <a:spcAft>
                <a:spcPts val="0"/>
              </a:spcAft>
              <a:buSzPts val="3600"/>
              <a:buNone/>
            </a:pPr>
            <a:r>
              <a:rPr lang="en-US" sz="3600" b="1" dirty="0">
                <a:solidFill>
                  <a:schemeClr val="accent1"/>
                </a:solidFill>
              </a:rPr>
              <a:t>“When someone is missing, something is missing…”</a:t>
            </a:r>
            <a:endParaRPr dirty="0">
              <a:solidFill>
                <a:schemeClr val="accen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2" name="Google Shape;602;g3af3c74b767_0_22"/>
          <p:cNvSpPr txBox="1">
            <a:spLocks noGrp="1"/>
          </p:cNvSpPr>
          <p:nvPr>
            <p:ph type="title"/>
          </p:nvPr>
        </p:nvSpPr>
        <p:spPr>
          <a:xfrm>
            <a:off x="479424" y="220533"/>
            <a:ext cx="8825700" cy="492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a:t>ML Workforce Strategic Team</a:t>
            </a:r>
            <a:endParaRPr/>
          </a:p>
        </p:txBody>
      </p:sp>
      <p:sp>
        <p:nvSpPr>
          <p:cNvPr id="603" name="Google Shape;603;g3af3c74b767_0_22"/>
          <p:cNvSpPr txBox="1">
            <a:spLocks noGrp="1"/>
          </p:cNvSpPr>
          <p:nvPr>
            <p:ph type="sldNum" idx="12"/>
          </p:nvPr>
        </p:nvSpPr>
        <p:spPr>
          <a:xfrm>
            <a:off x="10980260" y="6123801"/>
            <a:ext cx="906900" cy="276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37</a:t>
            </a:fld>
            <a:endParaRPr/>
          </a:p>
        </p:txBody>
      </p:sp>
      <p:graphicFrame>
        <p:nvGraphicFramePr>
          <p:cNvPr id="5" name="Table 4">
            <a:extLst>
              <a:ext uri="{FF2B5EF4-FFF2-40B4-BE49-F238E27FC236}">
                <a16:creationId xmlns:a16="http://schemas.microsoft.com/office/drawing/2014/main" id="{66FF6A02-453A-FC4D-CBA8-606A35BC1EC5}"/>
              </a:ext>
            </a:extLst>
          </p:cNvPr>
          <p:cNvGraphicFramePr>
            <a:graphicFrameLocks noGrp="1"/>
          </p:cNvGraphicFramePr>
          <p:nvPr>
            <p:extLst>
              <p:ext uri="{D42A27DB-BD31-4B8C-83A1-F6EECF244321}">
                <p14:modId xmlns:p14="http://schemas.microsoft.com/office/powerpoint/2010/main" val="879001337"/>
              </p:ext>
            </p:extLst>
          </p:nvPr>
        </p:nvGraphicFramePr>
        <p:xfrm>
          <a:off x="658812" y="1240403"/>
          <a:ext cx="10874376" cy="2301240"/>
        </p:xfrm>
        <a:graphic>
          <a:graphicData uri="http://schemas.openxmlformats.org/drawingml/2006/table">
            <a:tbl>
              <a:tblPr/>
              <a:tblGrid>
                <a:gridCol w="2718594">
                  <a:extLst>
                    <a:ext uri="{9D8B030D-6E8A-4147-A177-3AD203B41FA5}">
                      <a16:colId xmlns:a16="http://schemas.microsoft.com/office/drawing/2014/main" val="3499092789"/>
                    </a:ext>
                  </a:extLst>
                </a:gridCol>
                <a:gridCol w="2718594">
                  <a:extLst>
                    <a:ext uri="{9D8B030D-6E8A-4147-A177-3AD203B41FA5}">
                      <a16:colId xmlns:a16="http://schemas.microsoft.com/office/drawing/2014/main" val="1549520248"/>
                    </a:ext>
                  </a:extLst>
                </a:gridCol>
                <a:gridCol w="2718594">
                  <a:extLst>
                    <a:ext uri="{9D8B030D-6E8A-4147-A177-3AD203B41FA5}">
                      <a16:colId xmlns:a16="http://schemas.microsoft.com/office/drawing/2014/main" val="2782028306"/>
                    </a:ext>
                  </a:extLst>
                </a:gridCol>
                <a:gridCol w="2718594">
                  <a:extLst>
                    <a:ext uri="{9D8B030D-6E8A-4147-A177-3AD203B41FA5}">
                      <a16:colId xmlns:a16="http://schemas.microsoft.com/office/drawing/2014/main" val="1815149561"/>
                    </a:ext>
                  </a:extLst>
                </a:gridCol>
              </a:tblGrid>
              <a:tr h="230188">
                <a:tc>
                  <a:txBody>
                    <a:bodyPr/>
                    <a:lstStyle/>
                    <a:p>
                      <a:pPr>
                        <a:lnSpc>
                          <a:spcPct val="100000"/>
                        </a:lnSpc>
                        <a:spcAft>
                          <a:spcPts val="1013"/>
                        </a:spcAft>
                        <a:buNone/>
                      </a:pPr>
                      <a:r>
                        <a:rPr lang="en-US" sz="1400" b="1">
                          <a:solidFill>
                            <a:srgbClr val="FFFFFF"/>
                          </a:solidFill>
                          <a:effectLst/>
                          <a:latin typeface="Red Hat Text" panose="02010303040201060303" pitchFamily="2" charset="0"/>
                        </a:rPr>
                        <a:t>Name</a:t>
                      </a:r>
                      <a:endParaRPr lang="en-US" sz="1400">
                        <a:solidFill>
                          <a:srgbClr val="FFFFFF"/>
                        </a:solidFill>
                        <a:effectLst/>
                        <a:latin typeface="Red Hat Text" panose="02010303040201060303" pitchFamily="2" charset="0"/>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tc>
                  <a:txBody>
                    <a:bodyPr/>
                    <a:lstStyle/>
                    <a:p>
                      <a:pPr>
                        <a:lnSpc>
                          <a:spcPct val="100000"/>
                        </a:lnSpc>
                        <a:spcAft>
                          <a:spcPts val="1013"/>
                        </a:spcAft>
                        <a:buNone/>
                      </a:pPr>
                      <a:r>
                        <a:rPr lang="en-US" sz="1400" b="1">
                          <a:solidFill>
                            <a:srgbClr val="FFFFFF"/>
                          </a:solidFill>
                          <a:effectLst/>
                          <a:latin typeface="Red Hat Text" panose="02010303040201060303" pitchFamily="2" charset="0"/>
                        </a:rPr>
                        <a:t>Email</a:t>
                      </a:r>
                      <a:endParaRPr lang="en-US" sz="1400">
                        <a:solidFill>
                          <a:srgbClr val="FFFFFF"/>
                        </a:solidFill>
                        <a:effectLst/>
                        <a:latin typeface="Red Hat Text" panose="02010303040201060303" pitchFamily="2" charset="0"/>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tc>
                  <a:txBody>
                    <a:bodyPr/>
                    <a:lstStyle/>
                    <a:p>
                      <a:pPr>
                        <a:lnSpc>
                          <a:spcPct val="100000"/>
                        </a:lnSpc>
                        <a:spcAft>
                          <a:spcPts val="1013"/>
                        </a:spcAft>
                        <a:buNone/>
                      </a:pPr>
                      <a:r>
                        <a:rPr lang="en-US" sz="1400" b="1">
                          <a:solidFill>
                            <a:srgbClr val="FFFFFF"/>
                          </a:solidFill>
                          <a:effectLst/>
                          <a:latin typeface="Red Hat Text" panose="02010303040201060303" pitchFamily="2" charset="0"/>
                        </a:rPr>
                        <a:t>Title</a:t>
                      </a:r>
                      <a:endParaRPr lang="en-US" sz="1400">
                        <a:solidFill>
                          <a:srgbClr val="FFFFFF"/>
                        </a:solidFill>
                        <a:effectLst/>
                        <a:latin typeface="Red Hat Text" panose="02010303040201060303" pitchFamily="2" charset="0"/>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tc>
                  <a:txBody>
                    <a:bodyPr/>
                    <a:lstStyle/>
                    <a:p>
                      <a:pPr>
                        <a:lnSpc>
                          <a:spcPct val="100000"/>
                        </a:lnSpc>
                        <a:spcAft>
                          <a:spcPts val="1013"/>
                        </a:spcAft>
                        <a:buNone/>
                      </a:pPr>
                      <a:r>
                        <a:rPr lang="en-US" sz="1400" b="1" dirty="0">
                          <a:solidFill>
                            <a:srgbClr val="FFFFFF"/>
                          </a:solidFill>
                          <a:effectLst/>
                          <a:latin typeface="Red Hat Text" panose="02010303040201060303" pitchFamily="2" charset="0"/>
                        </a:rPr>
                        <a:t>Expertise They Bring</a:t>
                      </a:r>
                      <a:endParaRPr lang="en-US" sz="1400" dirty="0">
                        <a:solidFill>
                          <a:srgbClr val="FFFFFF"/>
                        </a:solidFill>
                        <a:effectLst/>
                        <a:latin typeface="Red Hat Text" panose="02010303040201060303" pitchFamily="2" charset="0"/>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482055253"/>
                  </a:ext>
                </a:extLst>
              </a:tr>
              <a:tr h="502920">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dirty="0">
                          <a:effectLst/>
                          <a:latin typeface="Red Hat Text" panose="02010303040201060303" pitchFamily="2" charset="0"/>
                        </a:rPr>
                      </a:br>
                      <a:endParaRPr lang="en-US" sz="1400"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114985"/>
                  </a:ext>
                </a:extLst>
              </a:tr>
              <a:tr h="502920">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7474407"/>
                  </a:ext>
                </a:extLst>
              </a:tr>
              <a:tr h="502920">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7724816"/>
                  </a:ext>
                </a:extLst>
              </a:tr>
              <a:tr h="502920">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a:effectLst/>
                          <a:latin typeface="Red Hat Text" panose="02010303040201060303" pitchFamily="2" charset="0"/>
                        </a:rPr>
                      </a:br>
                      <a:endParaRPr lang="en-US" sz="140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dirty="0">
                          <a:effectLst/>
                          <a:latin typeface="Red Hat Text" panose="02010303040201060303" pitchFamily="2" charset="0"/>
                        </a:rPr>
                      </a:br>
                      <a:endParaRPr lang="en-US" sz="1400"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nSpc>
                          <a:spcPct val="100000"/>
                        </a:lnSpc>
                        <a:buNone/>
                      </a:pPr>
                      <a:br>
                        <a:rPr lang="en-US" sz="1400" dirty="0">
                          <a:effectLst/>
                          <a:latin typeface="Red Hat Text" panose="02010303040201060303" pitchFamily="2" charset="0"/>
                        </a:rPr>
                      </a:br>
                      <a:endParaRPr lang="en-US" sz="1400" dirty="0">
                        <a:effectLst/>
                        <a:latin typeface="Red Hat Text" panose="02010303040201060303" pitchFamily="2" charset="0"/>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5623028"/>
                  </a:ext>
                </a:extLst>
              </a:tr>
            </a:tbl>
          </a:graphicData>
        </a:graphic>
      </p:graphicFrame>
      <p:sp>
        <p:nvSpPr>
          <p:cNvPr id="6" name="TextBox 5">
            <a:extLst>
              <a:ext uri="{FF2B5EF4-FFF2-40B4-BE49-F238E27FC236}">
                <a16:creationId xmlns:a16="http://schemas.microsoft.com/office/drawing/2014/main" id="{DAFCA818-6F3D-EE96-24CE-ADA149A678A5}"/>
              </a:ext>
            </a:extLst>
          </p:cNvPr>
          <p:cNvSpPr txBox="1"/>
          <p:nvPr/>
        </p:nvSpPr>
        <p:spPr>
          <a:xfrm>
            <a:off x="10612466" y="3620942"/>
            <a:ext cx="1274694" cy="307777"/>
          </a:xfrm>
          <a:prstGeom prst="rect">
            <a:avLst/>
          </a:prstGeom>
          <a:noFill/>
        </p:spPr>
        <p:txBody>
          <a:bodyPr wrap="square">
            <a:spAutoFit/>
          </a:bodyPr>
          <a:lstStyle/>
          <a:p>
            <a:r>
              <a:rPr lang="en-US" dirty="0">
                <a:solidFill>
                  <a:schemeClr val="tx1"/>
                </a:solidFill>
              </a:rPr>
              <a:t>Table 1.12</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0"/>
          <p:cNvSpPr txBox="1">
            <a:spLocks noGrp="1"/>
          </p:cNvSpPr>
          <p:nvPr>
            <p:ph type="title"/>
          </p:nvPr>
        </p:nvSpPr>
        <p:spPr>
          <a:xfrm>
            <a:off x="480152" y="2730500"/>
            <a:ext cx="5158648" cy="1346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dirty="0"/>
              <a:t>Wrap-Up</a:t>
            </a:r>
            <a:endParaRPr dirty="0"/>
          </a:p>
        </p:txBody>
      </p:sp>
      <p:sp>
        <p:nvSpPr>
          <p:cNvPr id="610" name="Google Shape;610;p30"/>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3af3c74b767_0_29"/>
          <p:cNvSpPr txBox="1">
            <a:spLocks noGrp="1"/>
          </p:cNvSpPr>
          <p:nvPr>
            <p:ph type="body" idx="1"/>
          </p:nvPr>
        </p:nvSpPr>
        <p:spPr>
          <a:xfrm>
            <a:off x="479424" y="1527605"/>
            <a:ext cx="10950600" cy="4053000"/>
          </a:xfrm>
          <a:prstGeom prst="rect">
            <a:avLst/>
          </a:prstGeom>
          <a:noFill/>
          <a:ln>
            <a:noFill/>
          </a:ln>
        </p:spPr>
        <p:txBody>
          <a:bodyPr spcFirstLastPara="1" wrap="square" lIns="0" tIns="0" rIns="0" bIns="0" anchor="t" anchorCtr="0">
            <a:normAutofit/>
          </a:bodyPr>
          <a:lstStyle/>
          <a:p>
            <a:pPr marL="419100" lvl="0" indent="-304800" algn="l" rtl="0">
              <a:spcBef>
                <a:spcPts val="2000"/>
              </a:spcBef>
              <a:spcAft>
                <a:spcPts val="0"/>
              </a:spcAft>
              <a:buSzPts val="1800"/>
              <a:buChar char="≫"/>
            </a:pPr>
            <a:r>
              <a:rPr lang="en-US" b="1" dirty="0">
                <a:solidFill>
                  <a:schemeClr val="tx1"/>
                </a:solidFill>
              </a:rPr>
              <a:t>One thing you learned today</a:t>
            </a:r>
            <a:endParaRPr b="1" dirty="0">
              <a:solidFill>
                <a:schemeClr val="tx1"/>
              </a:solidFill>
            </a:endParaRPr>
          </a:p>
          <a:p>
            <a:pPr marL="419100" lvl="0" indent="-304800" algn="l" rtl="0">
              <a:spcBef>
                <a:spcPts val="2000"/>
              </a:spcBef>
              <a:spcAft>
                <a:spcPts val="0"/>
              </a:spcAft>
              <a:buSzPts val="1800"/>
              <a:buChar char="≫"/>
            </a:pPr>
            <a:r>
              <a:rPr lang="en-US" b="1" dirty="0">
                <a:solidFill>
                  <a:schemeClr val="tx1"/>
                </a:solidFill>
              </a:rPr>
              <a:t>One thing you were reminded of that you forgot you knew</a:t>
            </a:r>
            <a:endParaRPr b="1" dirty="0">
              <a:solidFill>
                <a:schemeClr val="tx1"/>
              </a:solidFill>
            </a:endParaRPr>
          </a:p>
          <a:p>
            <a:pPr marL="419100" lvl="0" indent="-304800" algn="l" rtl="0">
              <a:spcBef>
                <a:spcPts val="2000"/>
              </a:spcBef>
              <a:spcAft>
                <a:spcPts val="0"/>
              </a:spcAft>
              <a:buSzPts val="1800"/>
              <a:buChar char="≫"/>
            </a:pPr>
            <a:r>
              <a:rPr lang="en-US" b="1" dirty="0">
                <a:solidFill>
                  <a:schemeClr val="tx1"/>
                </a:solidFill>
              </a:rPr>
              <a:t>One question you have</a:t>
            </a:r>
            <a:endParaRPr b="1" dirty="0">
              <a:solidFill>
                <a:schemeClr val="tx1"/>
              </a:solidFill>
            </a:endParaRPr>
          </a:p>
          <a:p>
            <a:pPr marL="285750" lvl="0" indent="-133350" algn="l" rtl="0">
              <a:spcBef>
                <a:spcPts val="600"/>
              </a:spcBef>
              <a:spcAft>
                <a:spcPts val="0"/>
              </a:spcAft>
              <a:buSzPts val="2400"/>
              <a:buNone/>
            </a:pPr>
            <a:endParaRPr dirty="0"/>
          </a:p>
        </p:txBody>
      </p:sp>
      <p:sp>
        <p:nvSpPr>
          <p:cNvPr id="616" name="Google Shape;616;g3af3c74b767_0_29"/>
          <p:cNvSpPr txBox="1">
            <a:spLocks noGrp="1"/>
          </p:cNvSpPr>
          <p:nvPr>
            <p:ph type="title"/>
          </p:nvPr>
        </p:nvSpPr>
        <p:spPr>
          <a:xfrm>
            <a:off x="479425" y="220533"/>
            <a:ext cx="10950600" cy="492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a:t>Reflection</a:t>
            </a:r>
            <a:endParaRPr/>
          </a:p>
        </p:txBody>
      </p:sp>
      <p:sp>
        <p:nvSpPr>
          <p:cNvPr id="617" name="Google Shape;617;g3af3c74b767_0_29"/>
          <p:cNvSpPr txBox="1">
            <a:spLocks noGrp="1"/>
          </p:cNvSpPr>
          <p:nvPr>
            <p:ph type="sldNum" idx="12"/>
          </p:nvPr>
        </p:nvSpPr>
        <p:spPr>
          <a:xfrm>
            <a:off x="10980260" y="6123801"/>
            <a:ext cx="906900" cy="276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a:t>Group Norms</a:t>
            </a:r>
            <a:endParaRPr/>
          </a:p>
        </p:txBody>
      </p:sp>
      <p:grpSp>
        <p:nvGrpSpPr>
          <p:cNvPr id="249" name="Google Shape;249;p3"/>
          <p:cNvGrpSpPr/>
          <p:nvPr/>
        </p:nvGrpSpPr>
        <p:grpSpPr>
          <a:xfrm>
            <a:off x="1291670" y="967787"/>
            <a:ext cx="9985929" cy="4948043"/>
            <a:chOff x="0" y="2478"/>
            <a:chExt cx="9985929" cy="4948043"/>
          </a:xfrm>
        </p:grpSpPr>
        <p:sp>
          <p:nvSpPr>
            <p:cNvPr id="250" name="Google Shape;250;p3"/>
            <p:cNvSpPr/>
            <p:nvPr/>
          </p:nvSpPr>
          <p:spPr>
            <a:xfrm rot="5400000">
              <a:off x="6313512" y="-2596868"/>
              <a:ext cx="953839" cy="6390995"/>
            </a:xfrm>
            <a:prstGeom prst="round2SameRect">
              <a:avLst>
                <a:gd name="adj1" fmla="val 16667"/>
                <a:gd name="adj2" fmla="val 0"/>
              </a:avLst>
            </a:prstGeom>
            <a:solidFill>
              <a:schemeClr val="lt1">
                <a:alpha val="89803"/>
              </a:schemeClr>
            </a:solidFill>
            <a:ln w="254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txBox="1"/>
            <p:nvPr/>
          </p:nvSpPr>
          <p:spPr>
            <a:xfrm>
              <a:off x="3594935" y="168272"/>
              <a:ext cx="6344432" cy="860713"/>
            </a:xfrm>
            <a:prstGeom prst="rect">
              <a:avLst/>
            </a:prstGeom>
            <a:noFill/>
            <a:ln>
              <a:solidFill>
                <a:schemeClr val="bg2"/>
              </a:solid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US" sz="2400" b="0" i="0" u="none" strike="noStrike" cap="none" dirty="0">
                  <a:solidFill>
                    <a:schemeClr val="tx1"/>
                  </a:solidFill>
                  <a:latin typeface="Calibri"/>
                  <a:ea typeface="Calibri"/>
                  <a:cs typeface="Calibri"/>
                  <a:sym typeface="Calibri"/>
                </a:rPr>
                <a:t>Everyone is invited to participate</a:t>
              </a:r>
              <a:endParaRPr dirty="0">
                <a:solidFill>
                  <a:schemeClr val="tx1"/>
                </a:solidFill>
              </a:endParaRPr>
            </a:p>
          </p:txBody>
        </p:sp>
        <p:sp>
          <p:nvSpPr>
            <p:cNvPr id="252" name="Google Shape;252;p3"/>
            <p:cNvSpPr/>
            <p:nvPr/>
          </p:nvSpPr>
          <p:spPr>
            <a:xfrm>
              <a:off x="0" y="2478"/>
              <a:ext cx="3594934" cy="1192299"/>
            </a:xfrm>
            <a:prstGeom prst="roundRect">
              <a:avLst>
                <a:gd name="adj" fmla="val 16667"/>
              </a:avLst>
            </a:prstGeom>
            <a:solidFill>
              <a:schemeClr val="accent5">
                <a:lumMod val="20000"/>
                <a:lumOff val="80000"/>
              </a:schemeClr>
            </a:solidFill>
            <a:ln w="254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254;p3"/>
            <p:cNvSpPr/>
            <p:nvPr/>
          </p:nvSpPr>
          <p:spPr>
            <a:xfrm rot="5400000">
              <a:off x="6313512" y="-1344954"/>
              <a:ext cx="953839" cy="6390995"/>
            </a:xfrm>
            <a:prstGeom prst="round2SameRect">
              <a:avLst>
                <a:gd name="adj1" fmla="val 16667"/>
                <a:gd name="adj2" fmla="val 0"/>
              </a:avLst>
            </a:prstGeom>
            <a:solidFill>
              <a:schemeClr val="lt1">
                <a:alpha val="89803"/>
              </a:schemeClr>
            </a:solidFill>
            <a:ln w="254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txBox="1"/>
            <p:nvPr/>
          </p:nvSpPr>
          <p:spPr>
            <a:xfrm>
              <a:off x="3594935" y="1420186"/>
              <a:ext cx="6344432" cy="860713"/>
            </a:xfrm>
            <a:prstGeom prst="rect">
              <a:avLst/>
            </a:prstGeom>
            <a:noFill/>
            <a:ln>
              <a:solidFill>
                <a:schemeClr val="bg2"/>
              </a:solid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US" sz="2400" b="0" i="0" u="none" strike="noStrike" cap="none" dirty="0">
                  <a:solidFill>
                    <a:schemeClr val="tx1"/>
                  </a:solidFill>
                  <a:latin typeface="Calibri"/>
                  <a:ea typeface="Calibri"/>
                  <a:cs typeface="Calibri"/>
                  <a:sym typeface="Calibri"/>
                </a:rPr>
                <a:t>Be engaged: Bring your whole self to the work</a:t>
              </a:r>
              <a:endParaRPr dirty="0">
                <a:solidFill>
                  <a:schemeClr val="tx1"/>
                </a:solidFill>
              </a:endParaRPr>
            </a:p>
          </p:txBody>
        </p:sp>
        <p:sp>
          <p:nvSpPr>
            <p:cNvPr id="256" name="Google Shape;256;p3"/>
            <p:cNvSpPr/>
            <p:nvPr/>
          </p:nvSpPr>
          <p:spPr>
            <a:xfrm>
              <a:off x="0" y="1254393"/>
              <a:ext cx="3594934" cy="1192299"/>
            </a:xfrm>
            <a:prstGeom prst="roundRect">
              <a:avLst>
                <a:gd name="adj" fmla="val 16667"/>
              </a:avLst>
            </a:prstGeom>
            <a:solidFill>
              <a:schemeClr val="accent5">
                <a:lumMod val="20000"/>
                <a:lumOff val="80000"/>
              </a:schemeClr>
            </a:solidFill>
            <a:ln w="254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rot="5400000">
              <a:off x="6313512" y="-93039"/>
              <a:ext cx="953839" cy="6390995"/>
            </a:xfrm>
            <a:prstGeom prst="round2SameRect">
              <a:avLst>
                <a:gd name="adj1" fmla="val 16667"/>
                <a:gd name="adj2" fmla="val 0"/>
              </a:avLst>
            </a:prstGeom>
            <a:solidFill>
              <a:schemeClr val="lt1">
                <a:alpha val="89803"/>
              </a:schemeClr>
            </a:solidFill>
            <a:ln w="254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txBox="1"/>
            <p:nvPr/>
          </p:nvSpPr>
          <p:spPr>
            <a:xfrm>
              <a:off x="3594935" y="2672101"/>
              <a:ext cx="6344432" cy="860713"/>
            </a:xfrm>
            <a:prstGeom prst="rect">
              <a:avLst/>
            </a:prstGeom>
            <a:noFill/>
            <a:ln>
              <a:solidFill>
                <a:schemeClr val="bg2"/>
              </a:solid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US" sz="2400" b="0" i="0" u="none" strike="noStrike" cap="none" dirty="0">
                  <a:solidFill>
                    <a:schemeClr val="tx1"/>
                  </a:solidFill>
                  <a:latin typeface="Calibri"/>
                  <a:ea typeface="Calibri"/>
                  <a:cs typeface="Calibri"/>
                  <a:sym typeface="Calibri"/>
                </a:rPr>
                <a:t>Allow for equity of voice</a:t>
              </a:r>
              <a:endParaRPr dirty="0">
                <a:solidFill>
                  <a:schemeClr val="tx1"/>
                </a:solidFill>
              </a:endParaRPr>
            </a:p>
          </p:txBody>
        </p:sp>
        <p:sp>
          <p:nvSpPr>
            <p:cNvPr id="260" name="Google Shape;260;p3"/>
            <p:cNvSpPr/>
            <p:nvPr/>
          </p:nvSpPr>
          <p:spPr>
            <a:xfrm>
              <a:off x="0" y="2506307"/>
              <a:ext cx="3594934" cy="1192299"/>
            </a:xfrm>
            <a:prstGeom prst="roundRect">
              <a:avLst>
                <a:gd name="adj" fmla="val 16667"/>
              </a:avLst>
            </a:prstGeom>
            <a:solidFill>
              <a:schemeClr val="accent5">
                <a:lumMod val="20000"/>
                <a:lumOff val="80000"/>
              </a:schemeClr>
            </a:solidFill>
            <a:ln w="254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rot="5400000">
              <a:off x="6313512" y="1158874"/>
              <a:ext cx="953839" cy="6390995"/>
            </a:xfrm>
            <a:prstGeom prst="round2SameRect">
              <a:avLst>
                <a:gd name="adj1" fmla="val 16667"/>
                <a:gd name="adj2" fmla="val 0"/>
              </a:avLst>
            </a:prstGeom>
            <a:solidFill>
              <a:schemeClr val="lt1">
                <a:alpha val="89803"/>
              </a:schemeClr>
            </a:solidFill>
            <a:ln w="254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txBox="1"/>
            <p:nvPr/>
          </p:nvSpPr>
          <p:spPr>
            <a:xfrm>
              <a:off x="3594935" y="3924015"/>
              <a:ext cx="6344432" cy="860713"/>
            </a:xfrm>
            <a:prstGeom prst="rect">
              <a:avLst/>
            </a:prstGeom>
            <a:noFill/>
            <a:ln>
              <a:solidFill>
                <a:schemeClr val="bg2"/>
              </a:solidFill>
            </a:ln>
          </p:spPr>
          <p:txBody>
            <a:bodyPr spcFirstLastPara="1" wrap="square" lIns="247650" tIns="123825" rIns="247650" bIns="1238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US" sz="2400" b="0" i="0" u="none" strike="noStrike" cap="none" dirty="0">
                  <a:solidFill>
                    <a:schemeClr val="tx1"/>
                  </a:solidFill>
                  <a:latin typeface="Calibri"/>
                  <a:ea typeface="Calibri"/>
                  <a:cs typeface="Calibri"/>
                  <a:sym typeface="Calibri"/>
                </a:rPr>
                <a:t>Be hopeful and enjoy the process</a:t>
              </a:r>
              <a:endParaRPr dirty="0">
                <a:solidFill>
                  <a:schemeClr val="tx1"/>
                </a:solidFill>
              </a:endParaRPr>
            </a:p>
          </p:txBody>
        </p:sp>
        <p:sp>
          <p:nvSpPr>
            <p:cNvPr id="264" name="Google Shape;264;p3"/>
            <p:cNvSpPr/>
            <p:nvPr/>
          </p:nvSpPr>
          <p:spPr>
            <a:xfrm>
              <a:off x="0" y="3758222"/>
              <a:ext cx="3594934" cy="1192299"/>
            </a:xfrm>
            <a:prstGeom prst="roundRect">
              <a:avLst>
                <a:gd name="adj" fmla="val 16667"/>
              </a:avLst>
            </a:prstGeom>
            <a:solidFill>
              <a:schemeClr val="accent5">
                <a:lumMod val="20000"/>
                <a:lumOff val="80000"/>
              </a:schemeClr>
            </a:solidFill>
            <a:ln w="254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3"/>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a:t>
            </a:fld>
            <a:endParaRPr/>
          </a:p>
        </p:txBody>
      </p:sp>
      <p:pic>
        <p:nvPicPr>
          <p:cNvPr id="267" name="Google Shape;267;p3" descr="an icon of four people holding their hands in the air"/>
          <p:cNvPicPr preferRelativeResize="0"/>
          <p:nvPr/>
        </p:nvPicPr>
        <p:blipFill rotWithShape="1">
          <a:blip r:embed="rId3">
            <a:alphaModFix/>
            <a:duotone>
              <a:schemeClr val="accent1">
                <a:shade val="45000"/>
                <a:satMod val="135000"/>
              </a:schemeClr>
              <a:prstClr val="white"/>
            </a:duotone>
          </a:blip>
          <a:srcRect/>
          <a:stretch/>
        </p:blipFill>
        <p:spPr>
          <a:xfrm>
            <a:off x="2474905" y="1027533"/>
            <a:ext cx="1066800" cy="1066800"/>
          </a:xfrm>
          <a:prstGeom prst="rect">
            <a:avLst/>
          </a:prstGeom>
          <a:noFill/>
          <a:ln>
            <a:noFill/>
          </a:ln>
        </p:spPr>
      </p:pic>
      <p:pic>
        <p:nvPicPr>
          <p:cNvPr id="268" name="Google Shape;268;p3" descr="icon of a lightbulb&#10;"/>
          <p:cNvPicPr preferRelativeResize="0"/>
          <p:nvPr/>
        </p:nvPicPr>
        <p:blipFill rotWithShape="1">
          <a:blip r:embed="rId4">
            <a:alphaModFix/>
            <a:duotone>
              <a:schemeClr val="accent1">
                <a:shade val="45000"/>
                <a:satMod val="135000"/>
              </a:schemeClr>
              <a:prstClr val="white"/>
            </a:duotone>
          </a:blip>
          <a:srcRect/>
          <a:stretch/>
        </p:blipFill>
        <p:spPr>
          <a:xfrm>
            <a:off x="2474903" y="2268384"/>
            <a:ext cx="1066799" cy="1066799"/>
          </a:xfrm>
          <a:prstGeom prst="rect">
            <a:avLst/>
          </a:prstGeom>
          <a:noFill/>
          <a:ln>
            <a:noFill/>
          </a:ln>
        </p:spPr>
      </p:pic>
      <p:pic>
        <p:nvPicPr>
          <p:cNvPr id="269" name="Google Shape;269;p3" descr="icon of a person with a megaphone"/>
          <p:cNvPicPr preferRelativeResize="0"/>
          <p:nvPr/>
        </p:nvPicPr>
        <p:blipFill rotWithShape="1">
          <a:blip r:embed="rId5">
            <a:alphaModFix/>
            <a:duotone>
              <a:schemeClr val="accent1">
                <a:shade val="45000"/>
                <a:satMod val="135000"/>
              </a:schemeClr>
              <a:prstClr val="white"/>
            </a:duotone>
          </a:blip>
          <a:srcRect/>
          <a:stretch/>
        </p:blipFill>
        <p:spPr>
          <a:xfrm>
            <a:off x="2474903" y="3546601"/>
            <a:ext cx="1066800" cy="1066800"/>
          </a:xfrm>
          <a:prstGeom prst="rect">
            <a:avLst/>
          </a:prstGeom>
          <a:noFill/>
          <a:ln>
            <a:noFill/>
          </a:ln>
        </p:spPr>
      </p:pic>
      <p:pic>
        <p:nvPicPr>
          <p:cNvPr id="270" name="Google Shape;270;p3" descr="icon of fireworks"/>
          <p:cNvPicPr preferRelativeResize="0"/>
          <p:nvPr/>
        </p:nvPicPr>
        <p:blipFill rotWithShape="1">
          <a:blip r:embed="rId6">
            <a:alphaModFix/>
            <a:duotone>
              <a:schemeClr val="accent1">
                <a:shade val="45000"/>
                <a:satMod val="135000"/>
              </a:schemeClr>
              <a:prstClr val="white"/>
            </a:duotone>
          </a:blip>
          <a:srcRect/>
          <a:stretch/>
        </p:blipFill>
        <p:spPr>
          <a:xfrm>
            <a:off x="2474903" y="4789578"/>
            <a:ext cx="1066800" cy="10668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33"/>
          <p:cNvSpPr txBox="1">
            <a:spLocks noGrp="1"/>
          </p:cNvSpPr>
          <p:nvPr>
            <p:ph type="body" idx="1"/>
          </p:nvPr>
        </p:nvSpPr>
        <p:spPr>
          <a:xfrm>
            <a:off x="479424" y="1527605"/>
            <a:ext cx="10950575" cy="4053092"/>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SzPts val="2400"/>
              <a:buNone/>
            </a:pPr>
            <a:r>
              <a:rPr lang="en-US" sz="2400" b="1" dirty="0">
                <a:solidFill>
                  <a:schemeClr val="tx1"/>
                </a:solidFill>
                <a:latin typeface="Calibri"/>
                <a:ea typeface="Calibri"/>
                <a:cs typeface="Calibri"/>
                <a:sym typeface="Calibri"/>
              </a:rPr>
              <a:t>Next up</a:t>
            </a:r>
            <a:r>
              <a:rPr lang="en-US" sz="2400" dirty="0">
                <a:solidFill>
                  <a:schemeClr val="tx1"/>
                </a:solidFill>
                <a:latin typeface="Calibri"/>
                <a:ea typeface="Calibri"/>
                <a:cs typeface="Calibri"/>
                <a:sym typeface="Calibri"/>
              </a:rPr>
              <a:t>: </a:t>
            </a:r>
            <a:r>
              <a:rPr lang="en-US" sz="2400" i="1" dirty="0">
                <a:solidFill>
                  <a:schemeClr val="tx1"/>
                </a:solidFill>
                <a:latin typeface="Calibri"/>
                <a:ea typeface="Calibri"/>
                <a:cs typeface="Calibri"/>
                <a:sym typeface="Calibri"/>
              </a:rPr>
              <a:t>Module 2: Existing Supports for Teacher Pathways &amp; Retention</a:t>
            </a:r>
            <a:endParaRPr dirty="0">
              <a:solidFill>
                <a:schemeClr val="tx1"/>
              </a:solidFill>
            </a:endParaRPr>
          </a:p>
          <a:p>
            <a:pPr marL="419100" lvl="0" indent="-342900" algn="l" rtl="0">
              <a:spcBef>
                <a:spcPts val="2000"/>
              </a:spcBef>
              <a:spcAft>
                <a:spcPts val="0"/>
              </a:spcAft>
              <a:buSzPts val="2400"/>
              <a:buChar char="≫"/>
            </a:pPr>
            <a:r>
              <a:rPr lang="en-US" dirty="0">
                <a:solidFill>
                  <a:schemeClr val="tx1"/>
                </a:solidFill>
              </a:rPr>
              <a:t>Confirm who will complete Module 2 Data Exploration pre-work and bring any additional data you have identified as being useful and aligned to your goals</a:t>
            </a:r>
            <a:endParaRPr dirty="0">
              <a:solidFill>
                <a:schemeClr val="tx1"/>
              </a:solidFill>
            </a:endParaRPr>
          </a:p>
          <a:p>
            <a:pPr marL="419100" lvl="0" indent="-342900" algn="l" rtl="0">
              <a:spcBef>
                <a:spcPts val="2000"/>
              </a:spcBef>
              <a:spcAft>
                <a:spcPts val="0"/>
              </a:spcAft>
              <a:buSzPts val="2400"/>
              <a:buChar char="≫"/>
            </a:pPr>
            <a:r>
              <a:rPr lang="en-US" dirty="0">
                <a:solidFill>
                  <a:schemeClr val="tx1"/>
                </a:solidFill>
              </a:rPr>
              <a:t>Recruit team members that need to be part of this endeavor to come to the next meeting if needed</a:t>
            </a:r>
            <a:endParaRPr dirty="0">
              <a:solidFill>
                <a:schemeClr val="tx1"/>
              </a:solidFill>
            </a:endParaRPr>
          </a:p>
          <a:p>
            <a:pPr marL="419100" lvl="0" indent="-342900" algn="l" rtl="0">
              <a:spcBef>
                <a:spcPts val="2000"/>
              </a:spcBef>
              <a:spcAft>
                <a:spcPts val="0"/>
              </a:spcAft>
              <a:buSzPts val="2400"/>
              <a:buChar char="≫"/>
            </a:pPr>
            <a:r>
              <a:rPr lang="en-US" dirty="0">
                <a:solidFill>
                  <a:schemeClr val="tx1"/>
                </a:solidFill>
              </a:rPr>
              <a:t>Confirm next meeting date</a:t>
            </a:r>
            <a:endParaRPr dirty="0">
              <a:solidFill>
                <a:schemeClr val="tx1"/>
              </a:solidFill>
            </a:endParaRPr>
          </a:p>
          <a:p>
            <a:pPr marL="285750" lvl="0" indent="-133350" algn="l" rtl="0">
              <a:spcBef>
                <a:spcPts val="600"/>
              </a:spcBef>
              <a:spcAft>
                <a:spcPts val="0"/>
              </a:spcAft>
              <a:buSzPts val="2400"/>
              <a:buNone/>
            </a:pPr>
            <a:endParaRPr dirty="0"/>
          </a:p>
        </p:txBody>
      </p:sp>
      <p:sp>
        <p:nvSpPr>
          <p:cNvPr id="623" name="Google Shape;623;p33"/>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dirty="0">
                <a:solidFill>
                  <a:schemeClr val="accent1"/>
                </a:solidFill>
              </a:rPr>
              <a:t>Pre-Work</a:t>
            </a:r>
            <a:r>
              <a:rPr lang="en-US" sz="3200" dirty="0">
                <a:solidFill>
                  <a:schemeClr val="accent1"/>
                </a:solidFill>
              </a:rPr>
              <a:t> for Module 2</a:t>
            </a:r>
            <a:endParaRPr dirty="0">
              <a:solidFill>
                <a:schemeClr val="accent1"/>
              </a:solidFill>
            </a:endParaRPr>
          </a:p>
        </p:txBody>
      </p:sp>
      <p:sp>
        <p:nvSpPr>
          <p:cNvPr id="624" name="Google Shape;624;p33"/>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
          <p:cNvSpPr txBox="1">
            <a:spLocks noGrp="1"/>
          </p:cNvSpPr>
          <p:nvPr>
            <p:ph type="body" idx="1"/>
          </p:nvPr>
        </p:nvSpPr>
        <p:spPr>
          <a:xfrm>
            <a:off x="480152" y="4639399"/>
            <a:ext cx="4307742" cy="825499"/>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SzPts val="2400"/>
              <a:buNone/>
            </a:pPr>
            <a:r>
              <a:rPr lang="en-US" sz="2400"/>
              <a:t>A brief overview and purpose of the tool</a:t>
            </a:r>
            <a:endParaRPr/>
          </a:p>
          <a:p>
            <a:pPr marL="0" lvl="0" indent="0" algn="l" rtl="0">
              <a:spcBef>
                <a:spcPts val="600"/>
              </a:spcBef>
              <a:spcAft>
                <a:spcPts val="0"/>
              </a:spcAft>
              <a:buSzPts val="2400"/>
              <a:buNone/>
            </a:pPr>
            <a:endParaRPr/>
          </a:p>
        </p:txBody>
      </p:sp>
      <p:sp>
        <p:nvSpPr>
          <p:cNvPr id="300" name="Google Shape;300;p5"/>
          <p:cNvSpPr txBox="1">
            <a:spLocks noGrp="1"/>
          </p:cNvSpPr>
          <p:nvPr>
            <p:ph type="title"/>
          </p:nvPr>
        </p:nvSpPr>
        <p:spPr>
          <a:xfrm>
            <a:off x="480152" y="2730500"/>
            <a:ext cx="5158648" cy="1346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b="1"/>
              <a:t>Strengthening the Educator Workforce for Multilingual Learners </a:t>
            </a:r>
            <a:endParaRPr/>
          </a:p>
        </p:txBody>
      </p:sp>
      <p:sp>
        <p:nvSpPr>
          <p:cNvPr id="301" name="Google Shape;301;p5"/>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6"/>
          <p:cNvSpPr txBox="1">
            <a:spLocks noGrp="1"/>
          </p:cNvSpPr>
          <p:nvPr>
            <p:ph type="body" idx="1"/>
          </p:nvPr>
        </p:nvSpPr>
        <p:spPr>
          <a:xfrm>
            <a:off x="479424" y="1371600"/>
            <a:ext cx="10950575" cy="4382869"/>
          </a:xfrm>
          <a:prstGeom prst="rect">
            <a:avLst/>
          </a:prstGeom>
          <a:noFill/>
          <a:ln>
            <a:noFill/>
          </a:ln>
        </p:spPr>
        <p:txBody>
          <a:bodyPr spcFirstLastPara="1" wrap="square" lIns="0" tIns="0" rIns="0" bIns="0" anchor="t" anchorCtr="0">
            <a:normAutofit/>
          </a:bodyPr>
          <a:lstStyle/>
          <a:p>
            <a:pPr marL="285750" lvl="0" indent="-285750" algn="l" rtl="0">
              <a:spcBef>
                <a:spcPts val="0"/>
              </a:spcBef>
              <a:spcAft>
                <a:spcPts val="0"/>
              </a:spcAft>
              <a:buSzPts val="2400"/>
              <a:buChar char="≫"/>
            </a:pPr>
            <a:r>
              <a:rPr lang="en-US" b="1" dirty="0">
                <a:solidFill>
                  <a:schemeClr val="tx1"/>
                </a:solidFill>
              </a:rPr>
              <a:t>Many students are English learners (ELs)</a:t>
            </a:r>
            <a:endParaRPr dirty="0">
              <a:solidFill>
                <a:schemeClr val="tx1"/>
              </a:solidFill>
            </a:endParaRPr>
          </a:p>
          <a:p>
            <a:pPr marL="577850" lvl="1" indent="-254000" algn="l" rtl="0">
              <a:spcBef>
                <a:spcPts val="600"/>
              </a:spcBef>
              <a:spcAft>
                <a:spcPts val="0"/>
              </a:spcAft>
              <a:buClr>
                <a:schemeClr val="accent1"/>
              </a:buClr>
              <a:buSzPts val="2000"/>
              <a:buChar char="&gt;"/>
            </a:pPr>
            <a:r>
              <a:rPr lang="en-US" sz="2000" dirty="0">
                <a:solidFill>
                  <a:schemeClr val="tx1"/>
                </a:solidFill>
                <a:latin typeface="Calibri"/>
                <a:ea typeface="Calibri"/>
                <a:cs typeface="Calibri"/>
                <a:sym typeface="Calibri"/>
              </a:rPr>
              <a:t>As of 2022, </a:t>
            </a:r>
            <a:r>
              <a:rPr lang="en-US" sz="2000" i="0" u="none" strike="noStrike" cap="none" dirty="0">
                <a:solidFill>
                  <a:schemeClr val="tx1"/>
                </a:solidFill>
                <a:latin typeface="Calibri"/>
                <a:ea typeface="Calibri"/>
                <a:cs typeface="Calibri"/>
                <a:sym typeface="Calibri"/>
              </a:rPr>
              <a:t>10</a:t>
            </a:r>
            <a:r>
              <a:rPr lang="en-US" sz="2000" dirty="0">
                <a:solidFill>
                  <a:schemeClr val="tx1"/>
                </a:solidFill>
                <a:latin typeface="Calibri"/>
                <a:ea typeface="Calibri"/>
                <a:cs typeface="Calibri"/>
                <a:sym typeface="Calibri"/>
              </a:rPr>
              <a:t>% of</a:t>
            </a:r>
            <a:r>
              <a:rPr lang="en-US" sz="2000" i="0" u="none" strike="noStrike" cap="none" dirty="0">
                <a:solidFill>
                  <a:schemeClr val="tx1"/>
                </a:solidFill>
                <a:latin typeface="Calibri"/>
                <a:ea typeface="Calibri"/>
                <a:cs typeface="Calibri"/>
                <a:sym typeface="Calibri"/>
              </a:rPr>
              <a:t> public school students in the United States are designated as ELs, </a:t>
            </a:r>
            <a:r>
              <a:rPr lang="en-US" sz="2000" dirty="0">
                <a:solidFill>
                  <a:schemeClr val="tx1"/>
                </a:solidFill>
                <a:latin typeface="Calibri"/>
                <a:ea typeface="Calibri"/>
                <a:cs typeface="Calibri"/>
                <a:sym typeface="Calibri"/>
              </a:rPr>
              <a:t>which is </a:t>
            </a:r>
            <a:r>
              <a:rPr lang="en-US" sz="2000" i="0" u="none" strike="noStrike" cap="none" dirty="0">
                <a:solidFill>
                  <a:schemeClr val="tx1"/>
                </a:solidFill>
                <a:latin typeface="Calibri"/>
                <a:ea typeface="Calibri"/>
                <a:cs typeface="Calibri"/>
                <a:sym typeface="Calibri"/>
              </a:rPr>
              <a:t>an increase of more than 25% over the past two decades.</a:t>
            </a:r>
            <a:endParaRPr sz="2000" dirty="0">
              <a:solidFill>
                <a:schemeClr val="tx1"/>
              </a:solidFill>
            </a:endParaRPr>
          </a:p>
          <a:p>
            <a:pPr marL="285750" lvl="0" indent="-285750" algn="l" rtl="0">
              <a:spcBef>
                <a:spcPts val="600"/>
              </a:spcBef>
              <a:spcAft>
                <a:spcPts val="0"/>
              </a:spcAft>
              <a:buSzPts val="2400"/>
              <a:buChar char="≫"/>
            </a:pPr>
            <a:r>
              <a:rPr lang="en-US" b="1" dirty="0">
                <a:solidFill>
                  <a:schemeClr val="tx1"/>
                </a:solidFill>
                <a:latin typeface="Calibri"/>
                <a:ea typeface="Calibri"/>
                <a:cs typeface="Calibri"/>
                <a:sym typeface="Calibri"/>
              </a:rPr>
              <a:t>Leaders across diverse state/jurisdiction contexts have an opportunity to strengthen </a:t>
            </a:r>
            <a:r>
              <a:rPr lang="en-US" b="1" i="0" u="none" strike="noStrike" cap="none" dirty="0">
                <a:solidFill>
                  <a:schemeClr val="tx1"/>
                </a:solidFill>
                <a:latin typeface="Calibri"/>
                <a:ea typeface="Calibri"/>
                <a:cs typeface="Calibri"/>
                <a:sym typeface="Calibri"/>
              </a:rPr>
              <a:t>the </a:t>
            </a:r>
            <a:r>
              <a:rPr lang="en-US" b="1" dirty="0">
                <a:solidFill>
                  <a:schemeClr val="tx1"/>
                </a:solidFill>
                <a:latin typeface="Calibri"/>
                <a:ea typeface="Calibri"/>
                <a:cs typeface="Calibri"/>
                <a:sym typeface="Calibri"/>
              </a:rPr>
              <a:t>supports offered to </a:t>
            </a:r>
            <a:r>
              <a:rPr lang="en-US" b="1" i="0" u="none" strike="noStrike" cap="none" dirty="0">
                <a:solidFill>
                  <a:schemeClr val="tx1"/>
                </a:solidFill>
                <a:latin typeface="Calibri"/>
                <a:ea typeface="Calibri"/>
                <a:cs typeface="Calibri"/>
                <a:sym typeface="Calibri"/>
              </a:rPr>
              <a:t>ELs</a:t>
            </a:r>
            <a:endParaRPr sz="2200" dirty="0">
              <a:solidFill>
                <a:schemeClr val="tx1"/>
              </a:solidFill>
            </a:endParaRPr>
          </a:p>
          <a:p>
            <a:pPr marL="577850" lvl="1" indent="-254000" algn="l" rtl="0">
              <a:spcBef>
                <a:spcPts val="600"/>
              </a:spcBef>
              <a:spcAft>
                <a:spcPts val="0"/>
              </a:spcAft>
              <a:buClr>
                <a:schemeClr val="accent1"/>
              </a:buClr>
              <a:buSzPts val="2000"/>
              <a:buChar char="&gt;"/>
            </a:pPr>
            <a:r>
              <a:rPr lang="en-US" sz="2000" dirty="0">
                <a:solidFill>
                  <a:schemeClr val="tx1"/>
                </a:solidFill>
                <a:latin typeface="Calibri"/>
                <a:ea typeface="Calibri"/>
                <a:cs typeface="Calibri"/>
                <a:sym typeface="Calibri"/>
              </a:rPr>
              <a:t>Although some </a:t>
            </a:r>
            <a:r>
              <a:rPr lang="en-US" sz="2000" b="0" i="0" u="none" strike="noStrike" cap="none" dirty="0">
                <a:solidFill>
                  <a:schemeClr val="tx1"/>
                </a:solidFill>
                <a:latin typeface="Calibri"/>
                <a:ea typeface="Calibri"/>
                <a:cs typeface="Calibri"/>
                <a:sym typeface="Calibri"/>
              </a:rPr>
              <a:t>states/jurisdictions </a:t>
            </a:r>
            <a:r>
              <a:rPr lang="en-US" sz="2000" dirty="0">
                <a:solidFill>
                  <a:schemeClr val="tx1"/>
                </a:solidFill>
                <a:latin typeface="Calibri"/>
                <a:ea typeface="Calibri"/>
                <a:cs typeface="Calibri"/>
                <a:sym typeface="Calibri"/>
              </a:rPr>
              <a:t>have robust policies to support ELs</a:t>
            </a:r>
            <a:r>
              <a:rPr lang="en-US" sz="2000" b="0" i="0" u="none" strike="noStrike" cap="none" dirty="0">
                <a:solidFill>
                  <a:schemeClr val="tx1"/>
                </a:solidFill>
                <a:latin typeface="Calibri"/>
                <a:ea typeface="Calibri"/>
                <a:cs typeface="Calibri"/>
                <a:sym typeface="Calibri"/>
              </a:rPr>
              <a:t>, </a:t>
            </a:r>
            <a:r>
              <a:rPr lang="en-US" sz="2000" dirty="0">
                <a:solidFill>
                  <a:schemeClr val="tx1"/>
                </a:solidFill>
                <a:latin typeface="Calibri"/>
                <a:ea typeface="Calibri"/>
                <a:cs typeface="Calibri"/>
                <a:sym typeface="Calibri"/>
              </a:rPr>
              <a:t>others </a:t>
            </a:r>
            <a:r>
              <a:rPr lang="en-US" sz="2000" b="0" i="0" u="none" strike="noStrike" cap="none" dirty="0">
                <a:solidFill>
                  <a:schemeClr val="tx1"/>
                </a:solidFill>
                <a:latin typeface="Calibri"/>
                <a:ea typeface="Calibri"/>
                <a:cs typeface="Calibri"/>
                <a:sym typeface="Calibri"/>
              </a:rPr>
              <a:t>are serving substantial numbers of ELs for the first time in recent history.</a:t>
            </a:r>
            <a:endParaRPr sz="2000" dirty="0">
              <a:solidFill>
                <a:schemeClr val="tx1"/>
              </a:solidFill>
            </a:endParaRPr>
          </a:p>
          <a:p>
            <a:pPr marL="285750" lvl="0" indent="-285750" algn="l" rtl="0">
              <a:spcBef>
                <a:spcPts val="600"/>
              </a:spcBef>
              <a:spcAft>
                <a:spcPts val="0"/>
              </a:spcAft>
              <a:buSzPts val="2400"/>
              <a:buChar char="≫"/>
            </a:pPr>
            <a:r>
              <a:rPr lang="en-US" b="1" dirty="0">
                <a:solidFill>
                  <a:schemeClr val="tx1"/>
                </a:solidFill>
                <a:latin typeface="Calibri"/>
                <a:ea typeface="Calibri"/>
                <a:cs typeface="Calibri"/>
                <a:sym typeface="Calibri"/>
              </a:rPr>
              <a:t>One key support is providing teachers who can meet EL students’ needs</a:t>
            </a:r>
            <a:endParaRPr b="1" dirty="0">
              <a:solidFill>
                <a:schemeClr val="tx1"/>
              </a:solidFill>
            </a:endParaRPr>
          </a:p>
          <a:p>
            <a:pPr marL="577850" lvl="1" indent="-254000" algn="l" rtl="0">
              <a:spcBef>
                <a:spcPts val="600"/>
              </a:spcBef>
              <a:spcAft>
                <a:spcPts val="0"/>
              </a:spcAft>
              <a:buClr>
                <a:schemeClr val="accent1"/>
              </a:buClr>
              <a:buSzPts val="2000"/>
              <a:buChar char="&gt;"/>
            </a:pPr>
            <a:r>
              <a:rPr lang="en-US" sz="2000" dirty="0">
                <a:solidFill>
                  <a:schemeClr val="tx1"/>
                </a:solidFill>
                <a:latin typeface="Calibri"/>
                <a:ea typeface="Calibri"/>
                <a:cs typeface="Calibri"/>
                <a:sym typeface="Calibri"/>
              </a:rPr>
              <a:t>Many educational agencies are grappling with shortages of certified teachers to provide bilingual instruction or English language development (ELD) support to their linguistically diverse student populations.</a:t>
            </a:r>
            <a:endParaRPr dirty="0">
              <a:solidFill>
                <a:schemeClr val="tx1"/>
              </a:solidFill>
            </a:endParaRPr>
          </a:p>
          <a:p>
            <a:pPr marL="285750" lvl="0" indent="-133350" algn="l" rtl="0">
              <a:spcBef>
                <a:spcPts val="600"/>
              </a:spcBef>
              <a:spcAft>
                <a:spcPts val="0"/>
              </a:spcAft>
              <a:buSzPts val="2400"/>
              <a:buNone/>
            </a:pPr>
            <a:endParaRPr dirty="0"/>
          </a:p>
        </p:txBody>
      </p:sp>
      <p:sp>
        <p:nvSpPr>
          <p:cNvPr id="307" name="Google Shape;307;p6"/>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6</a:t>
            </a:fld>
            <a:endParaRPr/>
          </a:p>
        </p:txBody>
      </p:sp>
      <p:sp>
        <p:nvSpPr>
          <p:cNvPr id="308" name="Google Shape;308;p6"/>
          <p:cNvSpPr txBox="1">
            <a:spLocks noGrp="1"/>
          </p:cNvSpPr>
          <p:nvPr>
            <p:ph type="title"/>
          </p:nvPr>
        </p:nvSpPr>
        <p:spPr>
          <a:xfrm>
            <a:off x="479425" y="220533"/>
            <a:ext cx="10950574"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3200"/>
              <a:t>Why is this tool needed?</a:t>
            </a:r>
            <a:endParaRPr/>
          </a:p>
        </p:txBody>
      </p:sp>
      <p:sp>
        <p:nvSpPr>
          <p:cNvPr id="309" name="Google Shape;309;p6"/>
          <p:cNvSpPr txBox="1"/>
          <p:nvPr/>
        </p:nvSpPr>
        <p:spPr>
          <a:xfrm>
            <a:off x="3962485" y="5939134"/>
            <a:ext cx="701777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386EA2"/>
                </a:solidFill>
                <a:latin typeface="Calibri"/>
                <a:ea typeface="Calibri"/>
                <a:cs typeface="Calibri"/>
                <a:sym typeface="Calibri"/>
              </a:rPr>
              <a:t>Data:</a:t>
            </a:r>
            <a:r>
              <a:rPr lang="en-US" sz="1800" i="1">
                <a:solidFill>
                  <a:srgbClr val="333D40"/>
                </a:solidFill>
                <a:latin typeface="Calibri"/>
                <a:ea typeface="Calibri"/>
                <a:cs typeface="Calibri"/>
                <a:sym typeface="Calibri"/>
              </a:rPr>
              <a:t> </a:t>
            </a:r>
            <a:r>
              <a:rPr lang="en-US" sz="1800" i="1" u="sng">
                <a:solidFill>
                  <a:srgbClr val="333D4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https://nces.ed.gov/programs/digest/d22/tables/dt22_204.20.asp</a:t>
            </a:r>
            <a:endParaRPr sz="1800" i="1">
              <a:solidFill>
                <a:srgbClr val="333D40"/>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7"/>
          <p:cNvSpPr txBox="1">
            <a:spLocks noGrp="1"/>
          </p:cNvSpPr>
          <p:nvPr>
            <p:ph type="title"/>
          </p:nvPr>
        </p:nvSpPr>
        <p:spPr>
          <a:xfrm>
            <a:off x="479424" y="220533"/>
            <a:ext cx="10950575" cy="492443"/>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a:t>A Tool for State and Local Education Agencies</a:t>
            </a:r>
            <a:endParaRPr/>
          </a:p>
        </p:txBody>
      </p:sp>
      <p:sp>
        <p:nvSpPr>
          <p:cNvPr id="316" name="Google Shape;316;p7"/>
          <p:cNvSpPr txBox="1">
            <a:spLocks noGrp="1"/>
          </p:cNvSpPr>
          <p:nvPr>
            <p:ph type="body" idx="2"/>
          </p:nvPr>
        </p:nvSpPr>
        <p:spPr>
          <a:xfrm>
            <a:off x="6096000" y="1527605"/>
            <a:ext cx="5289550" cy="4053092"/>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SzPts val="2400"/>
              <a:buNone/>
            </a:pPr>
            <a:r>
              <a:rPr lang="en-US" sz="2400" dirty="0">
                <a:solidFill>
                  <a:schemeClr val="tx1"/>
                </a:solidFill>
                <a:latin typeface="Calibri"/>
                <a:ea typeface="Calibri"/>
                <a:cs typeface="Calibri"/>
                <a:sym typeface="Calibri"/>
              </a:rPr>
              <a:t>This tool helps educational leaders identify specific needs to recruit, retain, and support educators who serve multilingual learners (MLs).</a:t>
            </a:r>
            <a:endParaRPr sz="2400" dirty="0">
              <a:solidFill>
                <a:schemeClr val="tx1"/>
              </a:solidFill>
              <a:latin typeface="Calibri"/>
              <a:ea typeface="Calibri"/>
              <a:cs typeface="Calibri"/>
              <a:sym typeface="Calibri"/>
            </a:endParaRPr>
          </a:p>
        </p:txBody>
      </p:sp>
      <p:sp>
        <p:nvSpPr>
          <p:cNvPr id="317" name="Google Shape;317;p7"/>
          <p:cNvSpPr txBox="1">
            <a:spLocks noGrp="1"/>
          </p:cNvSpPr>
          <p:nvPr>
            <p:ph type="sldNum" idx="12"/>
          </p:nvPr>
        </p:nvSpPr>
        <p:spPr>
          <a:xfrm>
            <a:off x="10980260" y="6123801"/>
            <a:ext cx="906940" cy="276999"/>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7</a:t>
            </a:fld>
            <a:endParaRPr/>
          </a:p>
        </p:txBody>
      </p:sp>
      <p:pic>
        <p:nvPicPr>
          <p:cNvPr id="3" name="Picture 2" descr=" The cover of the Module 1 participant workbook.">
            <a:extLst>
              <a:ext uri="{FF2B5EF4-FFF2-40B4-BE49-F238E27FC236}">
                <a16:creationId xmlns:a16="http://schemas.microsoft.com/office/drawing/2014/main" id="{FCB1F7A4-69A3-6D49-BB1C-1842E560191C}"/>
              </a:ext>
            </a:extLst>
          </p:cNvPr>
          <p:cNvPicPr>
            <a:picLocks noChangeAspect="1"/>
          </p:cNvPicPr>
          <p:nvPr/>
        </p:nvPicPr>
        <p:blipFill>
          <a:blip r:embed="rId3"/>
          <a:stretch>
            <a:fillRect/>
          </a:stretch>
        </p:blipFill>
        <p:spPr>
          <a:xfrm>
            <a:off x="1022920" y="903767"/>
            <a:ext cx="3490742" cy="451883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3a8fc9fdddb_0_0"/>
          <p:cNvSpPr txBox="1">
            <a:spLocks noGrp="1"/>
          </p:cNvSpPr>
          <p:nvPr>
            <p:ph type="title" idx="4294967295"/>
          </p:nvPr>
        </p:nvSpPr>
        <p:spPr>
          <a:xfrm>
            <a:off x="735859" y="1081052"/>
            <a:ext cx="10950600" cy="492000"/>
          </a:xfrm>
          <a:prstGeom prst="rect">
            <a:avLst/>
          </a:prstGeom>
          <a:noFill/>
          <a:ln>
            <a:noFill/>
          </a:ln>
        </p:spPr>
        <p:txBody>
          <a:bodyPr spcFirstLastPara="1" wrap="square" lIns="91425" tIns="45700" rIns="91425" bIns="45700" anchor="ctr" anchorCtr="0">
            <a:normAutofit/>
          </a:bodyPr>
          <a:lstStyle/>
          <a:p>
            <a:pPr marL="914400" marR="0" lvl="0" indent="-914400" algn="l" rtl="0">
              <a:lnSpc>
                <a:spcPct val="50000"/>
              </a:lnSpc>
              <a:spcBef>
                <a:spcPts val="400"/>
              </a:spcBef>
              <a:spcAft>
                <a:spcPts val="700"/>
              </a:spcAft>
              <a:buSzPts val="4400"/>
              <a:buNone/>
            </a:pPr>
            <a:r>
              <a:rPr lang="en-US" sz="3200" b="1">
                <a:solidFill>
                  <a:schemeClr val="accent2"/>
                </a:solidFill>
                <a:latin typeface="Calibri"/>
                <a:ea typeface="Calibri"/>
                <a:cs typeface="Calibri"/>
                <a:sym typeface="Calibri"/>
              </a:rPr>
              <a:t>Components that contribute to building ML educator pathways</a:t>
            </a:r>
            <a:endParaRPr>
              <a:solidFill>
                <a:schemeClr val="accent2"/>
              </a:solidFill>
            </a:endParaRPr>
          </a:p>
        </p:txBody>
      </p:sp>
      <p:grpSp>
        <p:nvGrpSpPr>
          <p:cNvPr id="331" name="Google Shape;331;g3a8fc9fdddb_0_0" descr="A table that shows the components that contribute to building ML educator pathways. It breaks down the topics of this course into two modules from defining goals and who students are in Module 1 to defining who teachers are and the support pathways that exist for them in Module 2."/>
          <p:cNvGrpSpPr/>
          <p:nvPr/>
        </p:nvGrpSpPr>
        <p:grpSpPr>
          <a:xfrm>
            <a:off x="534520" y="1739961"/>
            <a:ext cx="10950575" cy="4049409"/>
            <a:chOff x="0" y="1781"/>
            <a:chExt cx="10950575" cy="4049409"/>
          </a:xfrm>
        </p:grpSpPr>
        <p:sp>
          <p:nvSpPr>
            <p:cNvPr id="332" name="Google Shape;332;g3a8fc9fdddb_0_0"/>
            <p:cNvSpPr/>
            <p:nvPr/>
          </p:nvSpPr>
          <p:spPr>
            <a:xfrm rot="5400000">
              <a:off x="7134874" y="-3112946"/>
              <a:ext cx="623100" cy="7008300"/>
            </a:xfrm>
            <a:prstGeom prst="round2SameRect">
              <a:avLst>
                <a:gd name="adj1" fmla="val 16667"/>
                <a:gd name="adj2" fmla="val 0"/>
              </a:avLst>
            </a:prstGeom>
            <a:solidFill>
              <a:srgbClr val="CBD5E7">
                <a:alpha val="89800"/>
              </a:srgbClr>
            </a:solidFill>
            <a:ln w="25400" cap="flat" cmpd="sng">
              <a:solidFill>
                <a:srgbClr val="CBD5E7">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g3a8fc9fdddb_0_0"/>
            <p:cNvSpPr txBox="1"/>
            <p:nvPr/>
          </p:nvSpPr>
          <p:spPr>
            <a:xfrm>
              <a:off x="3942207" y="110064"/>
              <a:ext cx="6978000" cy="562200"/>
            </a:xfrm>
            <a:prstGeom prst="rect">
              <a:avLst/>
            </a:prstGeom>
            <a:noFill/>
            <a:ln>
              <a:noFill/>
            </a:ln>
          </p:spPr>
          <p:txBody>
            <a:bodyPr spcFirstLastPara="1" wrap="square" lIns="41900" tIns="20950" rIns="41900" bIns="20950" anchor="ctr"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Calibri"/>
                  <a:ea typeface="Calibri"/>
                  <a:cs typeface="Calibri"/>
                  <a:sym typeface="Calibri"/>
                </a:rPr>
                <a:t>ML Programs and services </a:t>
              </a:r>
              <a:endParaRPr sz="1100" b="0" i="0" u="none" strike="noStrike" cap="none" dirty="0">
                <a:solidFill>
                  <a:srgbClr val="000000"/>
                </a:solidFill>
                <a:latin typeface="Arial"/>
                <a:ea typeface="Arial"/>
                <a:cs typeface="Arial"/>
                <a:sym typeface="Arial"/>
              </a:endParaRPr>
            </a:p>
            <a:p>
              <a:pPr marL="57150" marR="0" lvl="1" indent="-69850" algn="l" rtl="0">
                <a:lnSpc>
                  <a:spcPct val="90000"/>
                </a:lnSpc>
                <a:spcBef>
                  <a:spcPts val="165"/>
                </a:spcBef>
                <a:spcAft>
                  <a:spcPts val="0"/>
                </a:spcAft>
                <a:buClr>
                  <a:srgbClr val="000000"/>
                </a:buClr>
                <a:buSzPts val="1100"/>
                <a:buFont typeface="Arial"/>
                <a:buChar char="•"/>
              </a:pPr>
              <a:r>
                <a:rPr lang="en-US" sz="1100" b="0" i="0" u="none" strike="noStrike" cap="none" dirty="0">
                  <a:solidFill>
                    <a:srgbClr val="000000"/>
                  </a:solidFill>
                  <a:latin typeface="Calibri"/>
                  <a:ea typeface="Calibri"/>
                  <a:cs typeface="Calibri"/>
                  <a:sym typeface="Calibri"/>
                </a:rPr>
                <a:t>ML-related policies and goals</a:t>
              </a:r>
              <a:endParaRPr sz="1100" b="0" i="0" u="none" strike="noStrike" cap="none" dirty="0">
                <a:solidFill>
                  <a:srgbClr val="000000"/>
                </a:solidFill>
                <a:latin typeface="Arial"/>
                <a:ea typeface="Arial"/>
                <a:cs typeface="Arial"/>
                <a:sym typeface="Arial"/>
              </a:endParaRPr>
            </a:p>
          </p:txBody>
        </p:sp>
        <p:sp>
          <p:nvSpPr>
            <p:cNvPr id="334" name="Google Shape;334;g3a8fc9fdddb_0_0"/>
            <p:cNvSpPr/>
            <p:nvPr/>
          </p:nvSpPr>
          <p:spPr>
            <a:xfrm>
              <a:off x="0" y="1781"/>
              <a:ext cx="3942300" cy="778800"/>
            </a:xfrm>
            <a:prstGeom prst="roundRect">
              <a:avLst>
                <a:gd name="adj" fmla="val 16667"/>
              </a:avLst>
            </a:prstGeom>
            <a:solidFill>
              <a:srgbClr val="1975B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g3a8fc9fdddb_0_0"/>
            <p:cNvSpPr txBox="1"/>
            <p:nvPr/>
          </p:nvSpPr>
          <p:spPr>
            <a:xfrm>
              <a:off x="38014" y="39795"/>
              <a:ext cx="3866100" cy="7026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ML Goals and Programming</a:t>
              </a:r>
              <a:endParaRPr/>
            </a:p>
          </p:txBody>
        </p:sp>
        <p:sp>
          <p:nvSpPr>
            <p:cNvPr id="336" name="Google Shape;336;g3a8fc9fdddb_0_0"/>
            <p:cNvSpPr/>
            <p:nvPr/>
          </p:nvSpPr>
          <p:spPr>
            <a:xfrm rot="5400000">
              <a:off x="7134874" y="-2295294"/>
              <a:ext cx="623100" cy="7008300"/>
            </a:xfrm>
            <a:prstGeom prst="round2SameRect">
              <a:avLst>
                <a:gd name="adj1" fmla="val 16667"/>
                <a:gd name="adj2" fmla="val 0"/>
              </a:avLst>
            </a:prstGeom>
            <a:solidFill>
              <a:srgbClr val="CACEE4">
                <a:alpha val="89800"/>
              </a:srgbClr>
            </a:solidFill>
            <a:ln w="25400" cap="flat" cmpd="sng">
              <a:solidFill>
                <a:srgbClr val="CACEE4">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g3a8fc9fdddb_0_0"/>
            <p:cNvSpPr txBox="1"/>
            <p:nvPr/>
          </p:nvSpPr>
          <p:spPr>
            <a:xfrm>
              <a:off x="3942207" y="927716"/>
              <a:ext cx="6978000" cy="562200"/>
            </a:xfrm>
            <a:prstGeom prst="rect">
              <a:avLst/>
            </a:prstGeom>
            <a:noFill/>
            <a:ln>
              <a:noFill/>
            </a:ln>
          </p:spPr>
          <p:txBody>
            <a:bodyPr spcFirstLastPara="1" wrap="square" lIns="41900" tIns="20950" rIns="41900" bIns="20950" anchor="ctr"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Language used to refer to MLs; ML characteristics and diversity</a:t>
              </a:r>
              <a:endParaRPr sz="1100" b="0" i="0" u="none" strike="noStrike" cap="none">
                <a:solidFill>
                  <a:srgbClr val="000000"/>
                </a:solidFill>
                <a:latin typeface="Arial"/>
                <a:ea typeface="Arial"/>
                <a:cs typeface="Arial"/>
                <a:sym typeface="Arial"/>
              </a:endParaRPr>
            </a:p>
          </p:txBody>
        </p:sp>
        <p:sp>
          <p:nvSpPr>
            <p:cNvPr id="338" name="Google Shape;338;g3a8fc9fdddb_0_0"/>
            <p:cNvSpPr/>
            <p:nvPr/>
          </p:nvSpPr>
          <p:spPr>
            <a:xfrm>
              <a:off x="0" y="819433"/>
              <a:ext cx="3942300" cy="778800"/>
            </a:xfrm>
            <a:prstGeom prst="roundRect">
              <a:avLst>
                <a:gd name="adj" fmla="val 16667"/>
              </a:avLst>
            </a:prstGeom>
            <a:solidFill>
              <a:srgbClr val="2049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g3a8fc9fdddb_0_0"/>
            <p:cNvSpPr txBox="1"/>
            <p:nvPr/>
          </p:nvSpPr>
          <p:spPr>
            <a:xfrm>
              <a:off x="38014" y="857447"/>
              <a:ext cx="3866100" cy="7026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Who are the students?</a:t>
              </a:r>
              <a:endParaRPr/>
            </a:p>
          </p:txBody>
        </p:sp>
        <p:sp>
          <p:nvSpPr>
            <p:cNvPr id="340" name="Google Shape;340;g3a8fc9fdddb_0_0"/>
            <p:cNvSpPr/>
            <p:nvPr/>
          </p:nvSpPr>
          <p:spPr>
            <a:xfrm rot="5400000">
              <a:off x="7134874" y="-1477642"/>
              <a:ext cx="623100" cy="7008300"/>
            </a:xfrm>
            <a:prstGeom prst="round2SameRect">
              <a:avLst>
                <a:gd name="adj1" fmla="val 16667"/>
                <a:gd name="adj2" fmla="val 0"/>
              </a:avLst>
            </a:prstGeom>
            <a:solidFill>
              <a:srgbClr val="CACAE1">
                <a:alpha val="89800"/>
              </a:srgbClr>
            </a:solidFill>
            <a:ln w="25400" cap="flat" cmpd="sng">
              <a:solidFill>
                <a:srgbClr val="CACAE1">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g3a8fc9fdddb_0_0"/>
            <p:cNvSpPr txBox="1"/>
            <p:nvPr/>
          </p:nvSpPr>
          <p:spPr>
            <a:xfrm>
              <a:off x="3942207" y="1745368"/>
              <a:ext cx="6978000" cy="562200"/>
            </a:xfrm>
            <a:prstGeom prst="rect">
              <a:avLst/>
            </a:prstGeom>
            <a:noFill/>
            <a:ln>
              <a:noFill/>
            </a:ln>
          </p:spPr>
          <p:txBody>
            <a:bodyPr spcFirstLastPara="1" wrap="square" lIns="41900" tIns="20950" rIns="41900" bIns="20950" anchor="ctr"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Language used to describe teachers, identified shortages, anecdotal shortages</a:t>
              </a:r>
              <a:endParaRPr sz="1100" b="0" i="0" u="none" strike="noStrike" cap="none">
                <a:solidFill>
                  <a:srgbClr val="000000"/>
                </a:solidFill>
                <a:latin typeface="Calibri"/>
                <a:ea typeface="Calibri"/>
                <a:cs typeface="Calibri"/>
                <a:sym typeface="Calibri"/>
              </a:endParaRPr>
            </a:p>
          </p:txBody>
        </p:sp>
        <p:sp>
          <p:nvSpPr>
            <p:cNvPr id="342" name="Google Shape;342;g3a8fc9fdddb_0_0"/>
            <p:cNvSpPr/>
            <p:nvPr/>
          </p:nvSpPr>
          <p:spPr>
            <a:xfrm>
              <a:off x="0" y="1637085"/>
              <a:ext cx="3942300" cy="778800"/>
            </a:xfrm>
            <a:prstGeom prst="roundRect">
              <a:avLst>
                <a:gd name="adj" fmla="val 16667"/>
              </a:avLst>
            </a:prstGeom>
            <a:solidFill>
              <a:srgbClr val="2628A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g3a8fc9fdddb_0_0"/>
            <p:cNvSpPr txBox="1"/>
            <p:nvPr/>
          </p:nvSpPr>
          <p:spPr>
            <a:xfrm>
              <a:off x="38014" y="1675099"/>
              <a:ext cx="3866100" cy="7026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Who are the teachers?</a:t>
              </a:r>
              <a:endParaRPr/>
            </a:p>
          </p:txBody>
        </p:sp>
        <p:sp>
          <p:nvSpPr>
            <p:cNvPr id="344" name="Google Shape;344;g3a8fc9fdddb_0_0"/>
            <p:cNvSpPr/>
            <p:nvPr/>
          </p:nvSpPr>
          <p:spPr>
            <a:xfrm rot="5400000">
              <a:off x="7134874" y="-659989"/>
              <a:ext cx="623100" cy="7008300"/>
            </a:xfrm>
            <a:prstGeom prst="round2SameRect">
              <a:avLst>
                <a:gd name="adj1" fmla="val 16667"/>
                <a:gd name="adj2" fmla="val 0"/>
              </a:avLst>
            </a:prstGeom>
            <a:solidFill>
              <a:srgbClr val="CECBDE">
                <a:alpha val="89800"/>
              </a:srgbClr>
            </a:solidFill>
            <a:ln w="25400" cap="flat" cmpd="sng">
              <a:solidFill>
                <a:srgbClr val="CECBDE">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g3a8fc9fdddb_0_0"/>
            <p:cNvSpPr txBox="1"/>
            <p:nvPr/>
          </p:nvSpPr>
          <p:spPr>
            <a:xfrm>
              <a:off x="3942207" y="2563021"/>
              <a:ext cx="6978000" cy="562200"/>
            </a:xfrm>
            <a:prstGeom prst="rect">
              <a:avLst/>
            </a:prstGeom>
            <a:noFill/>
            <a:ln>
              <a:noFill/>
            </a:ln>
          </p:spPr>
          <p:txBody>
            <a:bodyPr spcFirstLastPara="1" wrap="square" lIns="41900" tIns="20950" rIns="41900" bIns="20950" anchor="ctr"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SEA certification policies</a:t>
              </a:r>
              <a:endParaRPr sz="1100" b="0" i="0" u="none" strike="noStrike" cap="none">
                <a:solidFill>
                  <a:srgbClr val="000000"/>
                </a:solidFill>
                <a:latin typeface="Arial"/>
                <a:ea typeface="Arial"/>
                <a:cs typeface="Arial"/>
                <a:sym typeface="Arial"/>
              </a:endParaRPr>
            </a:p>
            <a:p>
              <a:pPr marL="57150" marR="0" lvl="1" indent="-69850" algn="l" rtl="0">
                <a:lnSpc>
                  <a:spcPct val="90000"/>
                </a:lnSpc>
                <a:spcBef>
                  <a:spcPts val="165"/>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Available diploma programs</a:t>
              </a:r>
              <a:endParaRPr sz="1100" b="0" i="0" u="none" strike="noStrike" cap="none">
                <a:solidFill>
                  <a:srgbClr val="000000"/>
                </a:solidFill>
                <a:latin typeface="Calibri"/>
                <a:ea typeface="Calibri"/>
                <a:cs typeface="Calibri"/>
                <a:sym typeface="Calibri"/>
              </a:endParaRPr>
            </a:p>
            <a:p>
              <a:pPr marL="57150" marR="0" lvl="1" indent="-69850" algn="l" rtl="0">
                <a:lnSpc>
                  <a:spcPct val="90000"/>
                </a:lnSpc>
                <a:spcBef>
                  <a:spcPts val="165"/>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Alternative certification programs</a:t>
              </a:r>
              <a:endParaRPr sz="1100" b="0" i="0" u="none" strike="noStrike" cap="none">
                <a:solidFill>
                  <a:srgbClr val="000000"/>
                </a:solidFill>
                <a:latin typeface="Calibri"/>
                <a:ea typeface="Calibri"/>
                <a:cs typeface="Calibri"/>
                <a:sym typeface="Calibri"/>
              </a:endParaRPr>
            </a:p>
          </p:txBody>
        </p:sp>
        <p:sp>
          <p:nvSpPr>
            <p:cNvPr id="346" name="Google Shape;346;g3a8fc9fdddb_0_0"/>
            <p:cNvSpPr/>
            <p:nvPr/>
          </p:nvSpPr>
          <p:spPr>
            <a:xfrm>
              <a:off x="0" y="2454738"/>
              <a:ext cx="3942300" cy="778800"/>
            </a:xfrm>
            <a:prstGeom prst="roundRect">
              <a:avLst>
                <a:gd name="adj" fmla="val 16667"/>
              </a:avLst>
            </a:prstGeom>
            <a:solidFill>
              <a:srgbClr val="472B9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3a8fc9fdddb_0_0"/>
            <p:cNvSpPr txBox="1"/>
            <p:nvPr/>
          </p:nvSpPr>
          <p:spPr>
            <a:xfrm>
              <a:off x="38014" y="2492752"/>
              <a:ext cx="3866100" cy="7026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dirty="0">
                  <a:solidFill>
                    <a:schemeClr val="lt1"/>
                  </a:solidFill>
                  <a:latin typeface="Arial"/>
                  <a:ea typeface="Arial"/>
                  <a:cs typeface="Arial"/>
                  <a:sym typeface="Arial"/>
                </a:rPr>
                <a:t>Existing Supports for Teacher Pathways</a:t>
              </a:r>
              <a:endParaRPr dirty="0"/>
            </a:p>
          </p:txBody>
        </p:sp>
        <p:sp>
          <p:nvSpPr>
            <p:cNvPr id="348" name="Google Shape;348;g3a8fc9fdddb_0_0"/>
            <p:cNvSpPr/>
            <p:nvPr/>
          </p:nvSpPr>
          <p:spPr>
            <a:xfrm rot="5400000">
              <a:off x="7134874" y="157661"/>
              <a:ext cx="623100" cy="7008300"/>
            </a:xfrm>
            <a:prstGeom prst="round2SameRect">
              <a:avLst>
                <a:gd name="adj1" fmla="val 16667"/>
                <a:gd name="adj2" fmla="val 0"/>
              </a:avLst>
            </a:prstGeom>
            <a:solidFill>
              <a:srgbClr val="D1CCDA">
                <a:alpha val="89800"/>
              </a:srgbClr>
            </a:solidFill>
            <a:ln w="25400" cap="flat" cmpd="sng">
              <a:solidFill>
                <a:srgbClr val="D1CCDA">
                  <a:alpha val="89800"/>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g3a8fc9fdddb_0_0"/>
            <p:cNvSpPr txBox="1"/>
            <p:nvPr/>
          </p:nvSpPr>
          <p:spPr>
            <a:xfrm>
              <a:off x="3942207" y="3380673"/>
              <a:ext cx="6978000" cy="562200"/>
            </a:xfrm>
            <a:prstGeom prst="rect">
              <a:avLst/>
            </a:prstGeom>
            <a:noFill/>
            <a:ln>
              <a:noFill/>
            </a:ln>
          </p:spPr>
          <p:txBody>
            <a:bodyPr spcFirstLastPara="1" wrap="square" lIns="41900" tIns="20950" rIns="41900" bIns="20950" anchor="ctr" anchorCtr="0">
              <a:noAutofit/>
            </a:bodyPr>
            <a:lstStyle/>
            <a:p>
              <a:pPr marL="57150" marR="0" lvl="1" indent="-69850" algn="l" rtl="0">
                <a:lnSpc>
                  <a:spcPct val="90000"/>
                </a:lnSpc>
                <a:spcBef>
                  <a:spcPts val="0"/>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Resources for teachers, teacher well-being</a:t>
              </a:r>
              <a:endParaRPr sz="1100" b="0" i="0" u="none" strike="noStrike" cap="none">
                <a:solidFill>
                  <a:srgbClr val="000000"/>
                </a:solidFill>
                <a:latin typeface="Arial"/>
                <a:ea typeface="Arial"/>
                <a:cs typeface="Arial"/>
                <a:sym typeface="Arial"/>
              </a:endParaRPr>
            </a:p>
            <a:p>
              <a:pPr marL="57150" marR="0" lvl="1" indent="-69850" algn="l" rtl="0">
                <a:lnSpc>
                  <a:spcPct val="90000"/>
                </a:lnSpc>
                <a:spcBef>
                  <a:spcPts val="165"/>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Professional learning for teachers</a:t>
              </a:r>
              <a:endParaRPr sz="1100" b="0" i="0" u="none" strike="noStrike" cap="none">
                <a:solidFill>
                  <a:srgbClr val="000000"/>
                </a:solidFill>
                <a:latin typeface="Calibri"/>
                <a:ea typeface="Calibri"/>
                <a:cs typeface="Calibri"/>
                <a:sym typeface="Calibri"/>
              </a:endParaRPr>
            </a:p>
            <a:p>
              <a:pPr marL="57150" marR="0" lvl="1" indent="-69850" algn="l" rtl="0">
                <a:lnSpc>
                  <a:spcPct val="90000"/>
                </a:lnSpc>
                <a:spcBef>
                  <a:spcPts val="165"/>
                </a:spcBef>
                <a:spcAft>
                  <a:spcPts val="0"/>
                </a:spcAft>
                <a:buClr>
                  <a:srgbClr val="000000"/>
                </a:buClr>
                <a:buSzPts val="1100"/>
                <a:buFont typeface="Arial"/>
                <a:buChar char="•"/>
              </a:pPr>
              <a:r>
                <a:rPr lang="en-US" sz="1100" b="0" i="0" u="none" strike="noStrike" cap="none">
                  <a:solidFill>
                    <a:srgbClr val="000000"/>
                  </a:solidFill>
                  <a:latin typeface="Calibri"/>
                  <a:ea typeface="Calibri"/>
                  <a:cs typeface="Calibri"/>
                  <a:sym typeface="Calibri"/>
                </a:rPr>
                <a:t>Professional learning for school and LEA leaders</a:t>
              </a:r>
              <a:endParaRPr sz="1100" b="0" i="0" u="none" strike="noStrike" cap="none">
                <a:solidFill>
                  <a:srgbClr val="000000"/>
                </a:solidFill>
                <a:latin typeface="Calibri"/>
                <a:ea typeface="Calibri"/>
                <a:cs typeface="Calibri"/>
                <a:sym typeface="Calibri"/>
              </a:endParaRPr>
            </a:p>
          </p:txBody>
        </p:sp>
        <p:sp>
          <p:nvSpPr>
            <p:cNvPr id="350" name="Google Shape;350;g3a8fc9fdddb_0_0"/>
            <p:cNvSpPr/>
            <p:nvPr/>
          </p:nvSpPr>
          <p:spPr>
            <a:xfrm>
              <a:off x="0" y="3272390"/>
              <a:ext cx="3942300" cy="778800"/>
            </a:xfrm>
            <a:prstGeom prst="roundRect">
              <a:avLst>
                <a:gd name="adj" fmla="val 16667"/>
              </a:avLst>
            </a:prstGeom>
            <a:solidFill>
              <a:srgbClr val="64309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g3a8fc9fdddb_0_0"/>
            <p:cNvSpPr txBox="1"/>
            <p:nvPr/>
          </p:nvSpPr>
          <p:spPr>
            <a:xfrm>
              <a:off x="38014" y="3310404"/>
              <a:ext cx="3866100" cy="7026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0" i="0" u="none" strike="noStrike" cap="none">
                  <a:solidFill>
                    <a:schemeClr val="lt1"/>
                  </a:solidFill>
                  <a:latin typeface="Arial"/>
                  <a:ea typeface="Arial"/>
                  <a:cs typeface="Arial"/>
                  <a:sym typeface="Arial"/>
                </a:rPr>
                <a:t>Ongoing Support and Professional Learning Opportunities</a:t>
              </a:r>
              <a:endParaRPr/>
            </a:p>
          </p:txBody>
        </p:sp>
      </p:grpSp>
      <p:sp>
        <p:nvSpPr>
          <p:cNvPr id="352" name="Google Shape;352;g3a8fc9fdddb_0_0"/>
          <p:cNvSpPr txBox="1"/>
          <p:nvPr/>
        </p:nvSpPr>
        <p:spPr>
          <a:xfrm>
            <a:off x="10564649" y="2394645"/>
            <a:ext cx="92040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Module 1</a:t>
            </a:r>
            <a:endParaRPr/>
          </a:p>
        </p:txBody>
      </p:sp>
      <p:sp>
        <p:nvSpPr>
          <p:cNvPr id="353" name="Google Shape;353;g3a8fc9fdddb_0_0"/>
          <p:cNvSpPr txBox="1"/>
          <p:nvPr/>
        </p:nvSpPr>
        <p:spPr>
          <a:xfrm>
            <a:off x="10564649" y="4407913"/>
            <a:ext cx="920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Module 2</a:t>
            </a:r>
            <a:endParaRPr/>
          </a:p>
        </p:txBody>
      </p:sp>
      <p:sp>
        <p:nvSpPr>
          <p:cNvPr id="354" name="Google Shape;354;g3a8fc9fdddb_0_0"/>
          <p:cNvSpPr/>
          <p:nvPr/>
        </p:nvSpPr>
        <p:spPr>
          <a:xfrm>
            <a:off x="10214531" y="3530315"/>
            <a:ext cx="535200" cy="2063100"/>
          </a:xfrm>
          <a:prstGeom prst="leftBrace">
            <a:avLst>
              <a:gd name="adj1" fmla="val 8333"/>
              <a:gd name="adj2" fmla="val 50000"/>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55" name="Google Shape;355;g3a8fc9fdddb_0_0"/>
          <p:cNvSpPr/>
          <p:nvPr/>
        </p:nvSpPr>
        <p:spPr>
          <a:xfrm>
            <a:off x="10270631" y="1867016"/>
            <a:ext cx="423000" cy="1378500"/>
          </a:xfrm>
          <a:prstGeom prst="leftBrace">
            <a:avLst>
              <a:gd name="adj1" fmla="val 8333"/>
              <a:gd name="adj2" fmla="val 50000"/>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3a8fc9fdddb_0_30"/>
          <p:cNvSpPr txBox="1">
            <a:spLocks noGrp="1"/>
          </p:cNvSpPr>
          <p:nvPr>
            <p:ph type="title"/>
          </p:nvPr>
        </p:nvSpPr>
        <p:spPr>
          <a:xfrm>
            <a:off x="480153" y="228459"/>
            <a:ext cx="11254500" cy="9144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386EA3"/>
              </a:buClr>
              <a:buSzPts val="1400"/>
              <a:buFont typeface="Calibri"/>
              <a:buNone/>
            </a:pPr>
            <a:r>
              <a:rPr lang="en-US"/>
              <a:t>The Process</a:t>
            </a:r>
            <a:endParaRPr/>
          </a:p>
        </p:txBody>
      </p:sp>
      <p:grpSp>
        <p:nvGrpSpPr>
          <p:cNvPr id="362" name="Google Shape;362;g3a8fc9fdddb_0_30" descr="A flowchart that shows the path this course will take across the three modules, from building a vision to understanding teacher pathways to creating an action plan for implementation."/>
          <p:cNvGrpSpPr/>
          <p:nvPr/>
        </p:nvGrpSpPr>
        <p:grpSpPr>
          <a:xfrm>
            <a:off x="760102" y="1296330"/>
            <a:ext cx="10988230" cy="5001620"/>
            <a:chOff x="0" y="257548"/>
            <a:chExt cx="10988230" cy="5001620"/>
          </a:xfrm>
        </p:grpSpPr>
        <p:sp>
          <p:nvSpPr>
            <p:cNvPr id="364" name="Google Shape;364;g3a8fc9fdddb_0_30"/>
            <p:cNvSpPr txBox="1"/>
            <p:nvPr/>
          </p:nvSpPr>
          <p:spPr>
            <a:xfrm>
              <a:off x="2068123" y="986674"/>
              <a:ext cx="219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365" name="Google Shape;365;g3a8fc9fdddb_0_30"/>
            <p:cNvSpPr/>
            <p:nvPr/>
          </p:nvSpPr>
          <p:spPr>
            <a:xfrm>
              <a:off x="12536" y="429112"/>
              <a:ext cx="1865700" cy="1119300"/>
            </a:xfrm>
            <a:prstGeom prst="rect">
              <a:avLst/>
            </a:prstGeom>
            <a:solidFill>
              <a:srgbClr val="1975B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g3a8fc9fdddb_0_30"/>
            <p:cNvSpPr txBox="1"/>
            <p:nvPr/>
          </p:nvSpPr>
          <p:spPr>
            <a:xfrm>
              <a:off x="28739" y="449228"/>
              <a:ext cx="1865700" cy="11193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Module 1: Building a Vision for ML Programs</a:t>
              </a:r>
              <a:endParaRPr dirty="0"/>
            </a:p>
          </p:txBody>
        </p:sp>
        <p:sp>
          <p:nvSpPr>
            <p:cNvPr id="368" name="Google Shape;368;g3a8fc9fdddb_0_30"/>
            <p:cNvSpPr txBox="1"/>
            <p:nvPr/>
          </p:nvSpPr>
          <p:spPr>
            <a:xfrm>
              <a:off x="6171313" y="1023055"/>
              <a:ext cx="225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369" name="Google Shape;369;g3a8fc9fdddb_0_30"/>
            <p:cNvSpPr/>
            <p:nvPr/>
          </p:nvSpPr>
          <p:spPr>
            <a:xfrm>
              <a:off x="2314115" y="472378"/>
              <a:ext cx="3660300" cy="1119300"/>
            </a:xfrm>
            <a:prstGeom prst="rect">
              <a:avLst/>
            </a:prstGeom>
            <a:solidFill>
              <a:srgbClr val="1D5DB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g3a8fc9fdddb_0_30"/>
            <p:cNvSpPr txBox="1"/>
            <p:nvPr/>
          </p:nvSpPr>
          <p:spPr>
            <a:xfrm>
              <a:off x="2286921" y="448267"/>
              <a:ext cx="3660300" cy="1119300"/>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Identify and possibly revise vision for MLs</a:t>
              </a:r>
              <a:endParaRPr sz="1600" dirty="0"/>
            </a:p>
            <a:p>
              <a:pPr marL="171450" marR="0" lvl="1" indent="-171450" algn="l" rtl="0">
                <a:lnSpc>
                  <a:spcPct val="90000"/>
                </a:lnSpc>
                <a:spcBef>
                  <a:spcPts val="560"/>
                </a:spcBef>
                <a:spcAft>
                  <a:spcPts val="0"/>
                </a:spcAft>
                <a:buClr>
                  <a:schemeClr val="bg1"/>
                </a:buClr>
                <a:buSzPts val="1000"/>
                <a:buFont typeface="Arial"/>
                <a:buChar char="●"/>
              </a:pPr>
              <a:r>
                <a:rPr lang="en-US" b="0" i="0" u="none" strike="noStrike" cap="none" dirty="0">
                  <a:solidFill>
                    <a:schemeClr val="lt1"/>
                  </a:solidFill>
                  <a:latin typeface="Arial"/>
                  <a:ea typeface="Arial"/>
                  <a:cs typeface="Arial"/>
                  <a:sym typeface="Arial"/>
                </a:rPr>
                <a:t>Review ML programs and services</a:t>
              </a:r>
              <a:endParaRPr dirty="0"/>
            </a:p>
            <a:p>
              <a:pPr marL="171450" marR="0" lvl="1" indent="-171450" algn="l" rtl="0">
                <a:lnSpc>
                  <a:spcPct val="90000"/>
                </a:lnSpc>
                <a:spcBef>
                  <a:spcPts val="240"/>
                </a:spcBef>
                <a:spcAft>
                  <a:spcPts val="0"/>
                </a:spcAft>
                <a:buClr>
                  <a:schemeClr val="bg1"/>
                </a:buClr>
                <a:buSzPts val="1000"/>
                <a:buFont typeface="Arial"/>
                <a:buChar char="●"/>
              </a:pPr>
              <a:r>
                <a:rPr lang="en-US" b="0" i="0" u="none" strike="noStrike" cap="none" dirty="0">
                  <a:solidFill>
                    <a:schemeClr val="lt1"/>
                  </a:solidFill>
                  <a:latin typeface="Arial"/>
                  <a:ea typeface="Arial"/>
                  <a:cs typeface="Arial"/>
                  <a:sym typeface="Arial"/>
                </a:rPr>
                <a:t>Collect data on your MLs</a:t>
              </a:r>
              <a:endParaRPr dirty="0"/>
            </a:p>
          </p:txBody>
        </p:sp>
        <p:sp>
          <p:nvSpPr>
            <p:cNvPr id="371" name="Google Shape;371;g3a8fc9fdddb_0_30"/>
            <p:cNvSpPr/>
            <p:nvPr/>
          </p:nvSpPr>
          <p:spPr>
            <a:xfrm>
              <a:off x="932848" y="1804219"/>
              <a:ext cx="7679100" cy="344100"/>
            </a:xfrm>
            <a:custGeom>
              <a:avLst/>
              <a:gdLst/>
              <a:ahLst/>
              <a:cxnLst/>
              <a:rect l="l" t="t" r="r" b="b"/>
              <a:pathLst>
                <a:path w="120000" h="120000" extrusionOk="0">
                  <a:moveTo>
                    <a:pt x="120000" y="0"/>
                  </a:moveTo>
                  <a:lnTo>
                    <a:pt x="120000" y="65964"/>
                  </a:lnTo>
                  <a:lnTo>
                    <a:pt x="0" y="65964"/>
                  </a:lnTo>
                  <a:lnTo>
                    <a:pt x="0" y="120000"/>
                  </a:lnTo>
                </a:path>
              </a:pathLst>
            </a:custGeom>
            <a:ln w="25400">
              <a:headEnd type="none" w="sm" len="sm"/>
              <a:tailEnd type="stealth" w="med" len="med"/>
            </a:ln>
          </p:spPr>
          <p:style>
            <a:lnRef idx="1">
              <a:schemeClr val="accent1"/>
            </a:lnRef>
            <a:fillRef idx="0">
              <a:schemeClr val="accent1"/>
            </a:fillRef>
            <a:effectRef idx="0">
              <a:schemeClr val="accent1"/>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 name="Google Shape;372;g3a8fc9fdddb_0_30"/>
            <p:cNvSpPr txBox="1"/>
            <p:nvPr/>
          </p:nvSpPr>
          <p:spPr>
            <a:xfrm>
              <a:off x="4580256" y="1974088"/>
              <a:ext cx="3843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373" name="Google Shape;373;g3a8fc9fdddb_0_30"/>
            <p:cNvSpPr/>
            <p:nvPr/>
          </p:nvSpPr>
          <p:spPr>
            <a:xfrm>
              <a:off x="6390711" y="257548"/>
              <a:ext cx="4374600" cy="1561500"/>
            </a:xfrm>
            <a:prstGeom prst="rect">
              <a:avLst/>
            </a:prstGeom>
            <a:solidFill>
              <a:srgbClr val="2049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g3a8fc9fdddb_0_30"/>
            <p:cNvSpPr txBox="1"/>
            <p:nvPr/>
          </p:nvSpPr>
          <p:spPr>
            <a:xfrm>
              <a:off x="6528586" y="293924"/>
              <a:ext cx="4374600" cy="1561500"/>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Clr>
                  <a:srgbClr val="328612"/>
                </a:buClr>
                <a:buSzPts val="1000"/>
                <a:buFont typeface="Arial"/>
                <a:buNone/>
              </a:pPr>
              <a:r>
                <a:rPr lang="en-US" sz="1600" b="0" i="0" u="none" strike="noStrike" cap="none" dirty="0">
                  <a:solidFill>
                    <a:schemeClr val="lt1"/>
                  </a:solidFill>
                  <a:latin typeface="Arial"/>
                  <a:ea typeface="Arial"/>
                  <a:cs typeface="Arial"/>
                  <a:sym typeface="Arial"/>
                </a:rPr>
                <a:t>Set goals for process, such as:</a:t>
              </a:r>
              <a:endParaRPr sz="1600" b="0" i="0" u="none" strike="noStrike" cap="none" dirty="0">
                <a:solidFill>
                  <a:schemeClr val="lt1"/>
                </a:solidFill>
                <a:latin typeface="Arial"/>
                <a:ea typeface="Arial"/>
                <a:cs typeface="Arial"/>
                <a:sym typeface="Arial"/>
              </a:endParaRPr>
            </a:p>
            <a:p>
              <a:pPr marL="171450" lvl="1" indent="-171450">
                <a:lnSpc>
                  <a:spcPct val="90000"/>
                </a:lnSpc>
                <a:spcBef>
                  <a:spcPts val="560"/>
                </a:spcBef>
                <a:buClr>
                  <a:schemeClr val="bg1"/>
                </a:buClr>
                <a:buSzPts val="1000"/>
                <a:buFont typeface="Arial"/>
                <a:buChar char="●"/>
              </a:pPr>
              <a:r>
                <a:rPr lang="en-US" dirty="0">
                  <a:solidFill>
                    <a:schemeClr val="lt1"/>
                  </a:solidFill>
                </a:rPr>
                <a:t>Review </a:t>
              </a:r>
              <a:r>
                <a:rPr lang="en-US" b="0" i="0" u="none" strike="noStrike" cap="none" dirty="0">
                  <a:solidFill>
                    <a:schemeClr val="lt1"/>
                  </a:solidFill>
                  <a:latin typeface="Arial"/>
                  <a:ea typeface="Arial"/>
                  <a:cs typeface="Arial"/>
                  <a:sym typeface="Arial"/>
                </a:rPr>
                <a:t>Build understanding of ML educator workforce needs</a:t>
              </a:r>
              <a:endParaRPr lang="en-US" dirty="0"/>
            </a:p>
            <a:p>
              <a:pPr marL="171450" lvl="1" indent="-171450">
                <a:lnSpc>
                  <a:spcPct val="90000"/>
                </a:lnSpc>
                <a:spcBef>
                  <a:spcPts val="560"/>
                </a:spcBef>
                <a:buClr>
                  <a:schemeClr val="bg1"/>
                </a:buClr>
                <a:buSzPts val="1000"/>
                <a:buFont typeface="Arial"/>
                <a:buChar char="●"/>
              </a:pPr>
              <a:r>
                <a:rPr lang="en-US" b="0" i="0" u="none" strike="noStrike" cap="none" dirty="0">
                  <a:solidFill>
                    <a:schemeClr val="lt1"/>
                  </a:solidFill>
                  <a:latin typeface="Arial"/>
                  <a:ea typeface="Arial"/>
                  <a:cs typeface="Arial"/>
                  <a:sym typeface="Arial"/>
                </a:rPr>
                <a:t>Identify 1–2 areas of need</a:t>
              </a:r>
              <a:endParaRPr lang="en-US" dirty="0"/>
            </a:p>
            <a:p>
              <a:pPr marL="171450" lvl="1" indent="-171450">
                <a:lnSpc>
                  <a:spcPct val="90000"/>
                </a:lnSpc>
                <a:spcBef>
                  <a:spcPts val="560"/>
                </a:spcBef>
                <a:buClr>
                  <a:schemeClr val="bg1"/>
                </a:buClr>
                <a:buSzPts val="1000"/>
                <a:buFont typeface="Arial"/>
                <a:buChar char="●"/>
              </a:pPr>
              <a:r>
                <a:rPr lang="en-US" b="0" i="0" u="none" strike="noStrike" cap="none" dirty="0">
                  <a:solidFill>
                    <a:schemeClr val="lt1"/>
                  </a:solidFill>
                  <a:latin typeface="Arial"/>
                  <a:ea typeface="Arial"/>
                  <a:cs typeface="Arial"/>
                  <a:sym typeface="Arial"/>
                </a:rPr>
                <a:t>Develop action plan to address ML shortages</a:t>
              </a:r>
              <a:endParaRPr dirty="0"/>
            </a:p>
          </p:txBody>
        </p:sp>
        <p:sp>
          <p:nvSpPr>
            <p:cNvPr id="376" name="Google Shape;376;g3a8fc9fdddb_0_30"/>
            <p:cNvSpPr txBox="1"/>
            <p:nvPr/>
          </p:nvSpPr>
          <p:spPr>
            <a:xfrm>
              <a:off x="2138795" y="2856878"/>
              <a:ext cx="306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377" name="Google Shape;377;g3a8fc9fdddb_0_30"/>
            <p:cNvSpPr/>
            <p:nvPr/>
          </p:nvSpPr>
          <p:spPr>
            <a:xfrm>
              <a:off x="0" y="2180653"/>
              <a:ext cx="1865700" cy="1356600"/>
            </a:xfrm>
            <a:prstGeom prst="rect">
              <a:avLst/>
            </a:prstGeom>
            <a:solidFill>
              <a:srgbClr val="2338A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g3a8fc9fdddb_0_30"/>
            <p:cNvSpPr txBox="1"/>
            <p:nvPr/>
          </p:nvSpPr>
          <p:spPr>
            <a:xfrm>
              <a:off x="0" y="2180653"/>
              <a:ext cx="1865700" cy="13566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550" b="0" i="0" u="none" strike="noStrike" cap="none" dirty="0">
                  <a:solidFill>
                    <a:schemeClr val="lt1"/>
                  </a:solidFill>
                  <a:latin typeface="Arial"/>
                  <a:ea typeface="Arial"/>
                  <a:cs typeface="Arial"/>
                  <a:sym typeface="Arial"/>
                </a:rPr>
                <a:t>Module 2: </a:t>
              </a:r>
              <a:r>
                <a:rPr lang="en-US" sz="1550" b="0" i="0" u="none" strike="noStrike" cap="none">
                  <a:solidFill>
                    <a:schemeClr val="lt1"/>
                  </a:solidFill>
                  <a:latin typeface="Arial"/>
                  <a:ea typeface="Arial"/>
                  <a:cs typeface="Arial"/>
                  <a:sym typeface="Arial"/>
                </a:rPr>
                <a:t>Knowing </a:t>
              </a:r>
              <a:r>
                <a:rPr lang="en-US" sz="1550">
                  <a:solidFill>
                    <a:schemeClr val="lt1"/>
                  </a:solidFill>
                </a:rPr>
                <a:t>Y</a:t>
              </a:r>
              <a:r>
                <a:rPr lang="en-US" sz="1550" b="0" i="0" u="none" strike="noStrike" cap="none">
                  <a:solidFill>
                    <a:schemeClr val="lt1"/>
                  </a:solidFill>
                  <a:latin typeface="Arial"/>
                  <a:ea typeface="Arial"/>
                  <a:cs typeface="Arial"/>
                  <a:sym typeface="Arial"/>
                </a:rPr>
                <a:t>our </a:t>
              </a:r>
              <a:r>
                <a:rPr lang="en-US" sz="1550" dirty="0">
                  <a:solidFill>
                    <a:schemeClr val="lt1"/>
                  </a:solidFill>
                </a:rPr>
                <a:t>T</a:t>
              </a:r>
              <a:r>
                <a:rPr lang="en-US" sz="1550" b="0" i="0" u="none" strike="noStrike" cap="none">
                  <a:solidFill>
                    <a:schemeClr val="lt1"/>
                  </a:solidFill>
                  <a:latin typeface="Arial"/>
                  <a:ea typeface="Arial"/>
                  <a:cs typeface="Arial"/>
                  <a:sym typeface="Arial"/>
                </a:rPr>
                <a:t>eachers </a:t>
              </a:r>
              <a:r>
                <a:rPr lang="en-US" sz="1550" b="0" i="0" u="none" strike="noStrike" cap="none" dirty="0">
                  <a:solidFill>
                    <a:schemeClr val="lt1"/>
                  </a:solidFill>
                  <a:latin typeface="Arial"/>
                  <a:ea typeface="Arial"/>
                  <a:cs typeface="Arial"/>
                  <a:sym typeface="Arial"/>
                </a:rPr>
                <a:t>and Existing Teacher Pathways and Retention</a:t>
              </a:r>
              <a:endParaRPr sz="1550" dirty="0"/>
            </a:p>
          </p:txBody>
        </p:sp>
        <p:sp>
          <p:nvSpPr>
            <p:cNvPr id="380" name="Google Shape;380;g3a8fc9fdddb_0_30"/>
            <p:cNvSpPr txBox="1"/>
            <p:nvPr/>
          </p:nvSpPr>
          <p:spPr>
            <a:xfrm>
              <a:off x="6198024" y="2875292"/>
              <a:ext cx="51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381" name="Google Shape;381;g3a8fc9fdddb_0_30"/>
            <p:cNvSpPr/>
            <p:nvPr/>
          </p:nvSpPr>
          <p:spPr>
            <a:xfrm>
              <a:off x="2314115" y="2300739"/>
              <a:ext cx="3725700" cy="1119300"/>
            </a:xfrm>
            <a:prstGeom prst="rect">
              <a:avLst/>
            </a:prstGeom>
            <a:solidFill>
              <a:srgbClr val="2628A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g3a8fc9fdddb_0_30"/>
            <p:cNvSpPr txBox="1"/>
            <p:nvPr/>
          </p:nvSpPr>
          <p:spPr>
            <a:xfrm>
              <a:off x="2351001" y="2335075"/>
              <a:ext cx="3725700" cy="1119300"/>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Clr>
                  <a:srgbClr val="328612"/>
                </a:buClr>
                <a:buSzPts val="1000"/>
                <a:buFont typeface="Arial"/>
                <a:buNone/>
              </a:pPr>
              <a:r>
                <a:rPr lang="en-US" sz="1600" b="0" i="0" u="none" strike="noStrike" cap="none" dirty="0">
                  <a:solidFill>
                    <a:schemeClr val="lt1"/>
                  </a:solidFill>
                  <a:latin typeface="Arial"/>
                  <a:ea typeface="Arial"/>
                  <a:cs typeface="Arial"/>
                  <a:sym typeface="Arial"/>
                </a:rPr>
                <a:t>Answer questions to better understand teachers in your context:</a:t>
              </a:r>
              <a:endParaRPr sz="1600" b="0" i="0" u="none" strike="noStrike" cap="none" dirty="0">
                <a:solidFill>
                  <a:schemeClr val="lt1"/>
                </a:solidFill>
                <a:latin typeface="Arial"/>
                <a:ea typeface="Arial"/>
                <a:cs typeface="Arial"/>
                <a:sym typeface="Arial"/>
              </a:endParaRPr>
            </a:p>
            <a:p>
              <a:pPr marL="171450" lvl="1" indent="-171450">
                <a:lnSpc>
                  <a:spcPct val="90000"/>
                </a:lnSpc>
                <a:spcBef>
                  <a:spcPts val="560"/>
                </a:spcBef>
                <a:buClr>
                  <a:schemeClr val="bg1"/>
                </a:buClr>
                <a:buSzPts val="1000"/>
                <a:buFont typeface="Arial"/>
                <a:buChar char="●"/>
              </a:pPr>
              <a:r>
                <a:rPr lang="en-US" b="0" i="0" u="none" strike="noStrike" cap="none" dirty="0">
                  <a:solidFill>
                    <a:schemeClr val="lt1"/>
                  </a:solidFill>
                  <a:latin typeface="Arial"/>
                  <a:ea typeface="Arial"/>
                  <a:cs typeface="Arial"/>
                  <a:sym typeface="Arial"/>
                </a:rPr>
                <a:t>Reflection questions identify areas of need</a:t>
              </a:r>
              <a:endParaRPr dirty="0"/>
            </a:p>
          </p:txBody>
        </p:sp>
        <p:sp>
          <p:nvSpPr>
            <p:cNvPr id="383" name="Google Shape;383;g3a8fc9fdddb_0_30"/>
            <p:cNvSpPr/>
            <p:nvPr/>
          </p:nvSpPr>
          <p:spPr>
            <a:xfrm>
              <a:off x="932848" y="3620714"/>
              <a:ext cx="7616400" cy="477300"/>
            </a:xfrm>
            <a:custGeom>
              <a:avLst/>
              <a:gdLst/>
              <a:ahLst/>
              <a:cxnLst/>
              <a:rect l="l" t="t" r="r" b="b"/>
              <a:pathLst>
                <a:path w="120000" h="120000" extrusionOk="0">
                  <a:moveTo>
                    <a:pt x="120000" y="0"/>
                  </a:moveTo>
                  <a:lnTo>
                    <a:pt x="120000" y="64300"/>
                  </a:lnTo>
                  <a:lnTo>
                    <a:pt x="0" y="64300"/>
                  </a:lnTo>
                  <a:lnTo>
                    <a:pt x="0" y="120000"/>
                  </a:lnTo>
                </a:path>
              </a:pathLst>
            </a:custGeom>
            <a:ln w="25400">
              <a:headEnd type="none" w="sm" len="sm"/>
              <a:tailEnd type="stealth" w="med" len="med"/>
            </a:ln>
          </p:spPr>
          <p:style>
            <a:lnRef idx="1">
              <a:schemeClr val="accent1"/>
            </a:lnRef>
            <a:fillRef idx="0">
              <a:schemeClr val="accent1"/>
            </a:fillRef>
            <a:effectRef idx="0">
              <a:schemeClr val="accent1"/>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g3a8fc9fdddb_0_30"/>
            <p:cNvSpPr txBox="1"/>
            <p:nvPr/>
          </p:nvSpPr>
          <p:spPr>
            <a:xfrm>
              <a:off x="4550148" y="3857163"/>
              <a:ext cx="3816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385" name="Google Shape;385;g3a8fc9fdddb_0_30"/>
            <p:cNvSpPr/>
            <p:nvPr/>
          </p:nvSpPr>
          <p:spPr>
            <a:xfrm>
              <a:off x="6424824" y="2173514"/>
              <a:ext cx="4500000" cy="1447200"/>
            </a:xfrm>
            <a:prstGeom prst="rect">
              <a:avLst/>
            </a:prstGeom>
            <a:solidFill>
              <a:srgbClr val="3728A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g3a8fc9fdddb_0_30"/>
            <p:cNvSpPr txBox="1"/>
            <p:nvPr/>
          </p:nvSpPr>
          <p:spPr>
            <a:xfrm>
              <a:off x="6488230" y="2209478"/>
              <a:ext cx="4500000" cy="1447200"/>
            </a:xfrm>
            <a:prstGeom prst="rect">
              <a:avLst/>
            </a:prstGeom>
            <a:noFill/>
            <a:ln>
              <a:noFill/>
            </a:ln>
          </p:spPr>
          <p:txBody>
            <a:bodyPr spcFirstLastPara="1" wrap="square" lIns="113775" tIns="113775" rIns="113775" bIns="113775" anchor="t" anchorCtr="0">
              <a:noAutofit/>
            </a:bodyPr>
            <a:lstStyle/>
            <a:p>
              <a:pPr marL="0" marR="0" lvl="0" indent="0" algn="l" rtl="0">
                <a:lnSpc>
                  <a:spcPct val="90000"/>
                </a:lnSpc>
                <a:spcBef>
                  <a:spcPts val="0"/>
                </a:spcBef>
                <a:spcAft>
                  <a:spcPts val="0"/>
                </a:spcAft>
                <a:buClr>
                  <a:srgbClr val="328612"/>
                </a:buClr>
                <a:buSzPts val="1000"/>
                <a:buFont typeface="Arial"/>
                <a:buNone/>
              </a:pPr>
              <a:r>
                <a:rPr lang="en-US" sz="1600" b="0" i="0" u="none" strike="noStrike" cap="none" dirty="0">
                  <a:solidFill>
                    <a:schemeClr val="lt1"/>
                  </a:solidFill>
                  <a:latin typeface="Arial"/>
                  <a:ea typeface="Arial"/>
                  <a:cs typeface="Arial"/>
                  <a:sym typeface="Arial"/>
                </a:rPr>
                <a:t>Answer questions about existing supports for teacher pathways and retention:</a:t>
              </a:r>
              <a:endParaRPr sz="1600" b="0" i="0" u="none" strike="noStrike" cap="none" dirty="0">
                <a:solidFill>
                  <a:schemeClr val="lt1"/>
                </a:solidFill>
                <a:latin typeface="Arial"/>
                <a:ea typeface="Arial"/>
                <a:cs typeface="Arial"/>
                <a:sym typeface="Arial"/>
              </a:endParaRPr>
            </a:p>
            <a:p>
              <a:pPr marL="171450" lvl="1" indent="-171450">
                <a:lnSpc>
                  <a:spcPct val="90000"/>
                </a:lnSpc>
                <a:spcBef>
                  <a:spcPts val="560"/>
                </a:spcBef>
                <a:buClr>
                  <a:schemeClr val="bg1"/>
                </a:buClr>
                <a:buSzPts val="1000"/>
                <a:buFont typeface="Arial"/>
                <a:buChar char="●"/>
              </a:pPr>
              <a:r>
                <a:rPr lang="en-US" b="0" i="0" u="none" strike="noStrike" cap="none" dirty="0">
                  <a:solidFill>
                    <a:schemeClr val="lt1"/>
                  </a:solidFill>
                  <a:latin typeface="Arial"/>
                  <a:ea typeface="Arial"/>
                  <a:cs typeface="Arial"/>
                  <a:sym typeface="Arial"/>
                </a:rPr>
                <a:t>Review provided resources and sample programs</a:t>
              </a:r>
              <a:endParaRPr lang="en-US" dirty="0"/>
            </a:p>
            <a:p>
              <a:pPr marL="171450" lvl="1" indent="-171450">
                <a:lnSpc>
                  <a:spcPct val="90000"/>
                </a:lnSpc>
                <a:spcBef>
                  <a:spcPts val="560"/>
                </a:spcBef>
                <a:buClr>
                  <a:schemeClr val="bg1"/>
                </a:buClr>
                <a:buSzPts val="1000"/>
                <a:buFont typeface="Arial"/>
                <a:buChar char="●"/>
              </a:pPr>
              <a:r>
                <a:rPr lang="en-US" b="0" i="0" u="none" strike="noStrike" cap="none" dirty="0">
                  <a:solidFill>
                    <a:schemeClr val="lt1"/>
                  </a:solidFill>
                  <a:latin typeface="Arial"/>
                  <a:ea typeface="Arial"/>
                  <a:cs typeface="Arial"/>
                  <a:sym typeface="Arial"/>
                </a:rPr>
                <a:t>Reflection questions identify areas of need</a:t>
              </a:r>
              <a:endParaRPr dirty="0"/>
            </a:p>
          </p:txBody>
        </p:sp>
        <p:sp>
          <p:nvSpPr>
            <p:cNvPr id="388" name="Google Shape;388;g3a8fc9fdddb_0_30"/>
            <p:cNvSpPr txBox="1"/>
            <p:nvPr/>
          </p:nvSpPr>
          <p:spPr>
            <a:xfrm>
              <a:off x="2105862" y="4687869"/>
              <a:ext cx="270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389" name="Google Shape;389;g3a8fc9fdddb_0_30"/>
            <p:cNvSpPr/>
            <p:nvPr/>
          </p:nvSpPr>
          <p:spPr>
            <a:xfrm>
              <a:off x="12536" y="4128219"/>
              <a:ext cx="1865700" cy="1119300"/>
            </a:xfrm>
            <a:prstGeom prst="rect">
              <a:avLst/>
            </a:prstGeom>
            <a:solidFill>
              <a:srgbClr val="472B9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g3a8fc9fdddb_0_30"/>
            <p:cNvSpPr txBox="1"/>
            <p:nvPr/>
          </p:nvSpPr>
          <p:spPr>
            <a:xfrm>
              <a:off x="12536" y="4128219"/>
              <a:ext cx="1865700" cy="11193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Module 3: Action Planning</a:t>
              </a:r>
              <a:endParaRPr dirty="0"/>
            </a:p>
          </p:txBody>
        </p:sp>
        <p:sp>
          <p:nvSpPr>
            <p:cNvPr id="392" name="Google Shape;392;g3a8fc9fdddb_0_30"/>
            <p:cNvSpPr txBox="1"/>
            <p:nvPr/>
          </p:nvSpPr>
          <p:spPr>
            <a:xfrm>
              <a:off x="6939798" y="4643663"/>
              <a:ext cx="30600" cy="420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393" name="Google Shape;393;g3a8fc9fdddb_0_30"/>
            <p:cNvSpPr/>
            <p:nvPr/>
          </p:nvSpPr>
          <p:spPr>
            <a:xfrm>
              <a:off x="2419398" y="4128219"/>
              <a:ext cx="4261500" cy="1119300"/>
            </a:xfrm>
            <a:prstGeom prst="rect">
              <a:avLst/>
            </a:prstGeom>
            <a:solidFill>
              <a:srgbClr val="572E9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g3a8fc9fdddb_0_30"/>
            <p:cNvSpPr txBox="1"/>
            <p:nvPr/>
          </p:nvSpPr>
          <p:spPr>
            <a:xfrm>
              <a:off x="2472789" y="4128219"/>
              <a:ext cx="4261500" cy="11193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Review all responses to identify and prioritize next steps</a:t>
              </a:r>
              <a:endParaRPr sz="1600" b="0" i="0" u="none" strike="noStrike" cap="none" dirty="0">
                <a:solidFill>
                  <a:schemeClr val="lt1"/>
                </a:solidFill>
                <a:latin typeface="Arial"/>
                <a:ea typeface="Arial"/>
                <a:cs typeface="Arial"/>
                <a:sym typeface="Arial"/>
              </a:endParaRPr>
            </a:p>
          </p:txBody>
        </p:sp>
        <p:sp>
          <p:nvSpPr>
            <p:cNvPr id="395" name="Google Shape;395;g3a8fc9fdddb_0_30"/>
            <p:cNvSpPr/>
            <p:nvPr/>
          </p:nvSpPr>
          <p:spPr>
            <a:xfrm>
              <a:off x="7222060" y="4128219"/>
              <a:ext cx="3152400" cy="1119300"/>
            </a:xfrm>
            <a:prstGeom prst="rect">
              <a:avLst/>
            </a:prstGeom>
            <a:solidFill>
              <a:srgbClr val="64309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g3a8fc9fdddb_0_30"/>
            <p:cNvSpPr txBox="1"/>
            <p:nvPr/>
          </p:nvSpPr>
          <p:spPr>
            <a:xfrm>
              <a:off x="7275451" y="4139868"/>
              <a:ext cx="3152400" cy="11193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rgbClr val="328612"/>
                </a:buClr>
                <a:buSzPts val="1000"/>
                <a:buFont typeface="Arial"/>
                <a:buNone/>
              </a:pPr>
              <a:r>
                <a:rPr lang="en-US" sz="1600" b="0" i="0" u="none" strike="noStrike" cap="none" dirty="0">
                  <a:solidFill>
                    <a:schemeClr val="lt1"/>
                  </a:solidFill>
                  <a:latin typeface="Arial"/>
                  <a:ea typeface="Arial"/>
                  <a:cs typeface="Arial"/>
                  <a:sym typeface="Arial"/>
                </a:rPr>
                <a:t>Develop action plan</a:t>
              </a:r>
              <a:endParaRPr dirty="0"/>
            </a:p>
          </p:txBody>
        </p:sp>
      </p:grpSp>
      <p:cxnSp>
        <p:nvCxnSpPr>
          <p:cNvPr id="3" name="Straight Arrow Connector 2">
            <a:extLst>
              <a:ext uri="{FF2B5EF4-FFF2-40B4-BE49-F238E27FC236}">
                <a16:creationId xmlns:a16="http://schemas.microsoft.com/office/drawing/2014/main" id="{7BA74F41-38C8-9264-CF66-BA4188AAD8D3}"/>
              </a:ext>
            </a:extLst>
          </p:cNvPr>
          <p:cNvCxnSpPr>
            <a:cxnSpLocks/>
            <a:stCxn id="366" idx="3"/>
            <a:endCxn id="370" idx="1"/>
          </p:cNvCxnSpPr>
          <p:nvPr/>
        </p:nvCxnSpPr>
        <p:spPr>
          <a:xfrm flipV="1">
            <a:off x="2654541" y="2046699"/>
            <a:ext cx="392482" cy="9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0CBEF98-B003-3138-2C92-384B714247EE}"/>
              </a:ext>
            </a:extLst>
          </p:cNvPr>
          <p:cNvCxnSpPr>
            <a:cxnSpLocks/>
            <a:stCxn id="377" idx="3"/>
            <a:endCxn id="381" idx="1"/>
          </p:cNvCxnSpPr>
          <p:nvPr/>
        </p:nvCxnSpPr>
        <p:spPr>
          <a:xfrm>
            <a:off x="2625802" y="3897735"/>
            <a:ext cx="448415" cy="143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A41A692-9B42-42DC-0287-AB43535BFC34}"/>
              </a:ext>
            </a:extLst>
          </p:cNvPr>
          <p:cNvCxnSpPr>
            <a:cxnSpLocks/>
            <a:stCxn id="382" idx="3"/>
            <a:endCxn id="385" idx="1"/>
          </p:cNvCxnSpPr>
          <p:nvPr/>
        </p:nvCxnSpPr>
        <p:spPr>
          <a:xfrm>
            <a:off x="6836803" y="3933507"/>
            <a:ext cx="348123" cy="238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2411A48-D30C-9B40-0CFA-B1AD12085E0F}"/>
              </a:ext>
            </a:extLst>
          </p:cNvPr>
          <p:cNvCxnSpPr>
            <a:cxnSpLocks/>
            <a:stCxn id="389" idx="3"/>
            <a:endCxn id="393" idx="1"/>
          </p:cNvCxnSpPr>
          <p:nvPr/>
        </p:nvCxnSpPr>
        <p:spPr>
          <a:xfrm>
            <a:off x="2638338" y="5726651"/>
            <a:ext cx="54116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C460184-0ED4-8036-DF99-C9AB1EE60691}"/>
              </a:ext>
            </a:extLst>
          </p:cNvPr>
          <p:cNvCxnSpPr>
            <a:cxnSpLocks/>
            <a:stCxn id="394" idx="3"/>
            <a:endCxn id="395" idx="1"/>
          </p:cNvCxnSpPr>
          <p:nvPr/>
        </p:nvCxnSpPr>
        <p:spPr>
          <a:xfrm>
            <a:off x="7494391" y="5726651"/>
            <a:ext cx="487771"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4B8A9C2-4F22-2C51-EF36-305F1559D6FE}"/>
              </a:ext>
            </a:extLst>
          </p:cNvPr>
          <p:cNvCxnSpPr>
            <a:cxnSpLocks/>
            <a:stCxn id="369" idx="3"/>
            <a:endCxn id="373" idx="1"/>
          </p:cNvCxnSpPr>
          <p:nvPr/>
        </p:nvCxnSpPr>
        <p:spPr>
          <a:xfrm>
            <a:off x="6734517" y="2070810"/>
            <a:ext cx="416296" cy="62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MLRC">
      <a:dk1>
        <a:srgbClr val="000000"/>
      </a:dk1>
      <a:lt1>
        <a:srgbClr val="FFFFFF"/>
      </a:lt1>
      <a:dk2>
        <a:srgbClr val="20499F"/>
      </a:dk2>
      <a:lt2>
        <a:srgbClr val="DEF2FA"/>
      </a:lt2>
      <a:accent1>
        <a:srgbClr val="971E5E"/>
      </a:accent1>
      <a:accent2>
        <a:srgbClr val="653293"/>
      </a:accent2>
      <a:accent3>
        <a:srgbClr val="20499F"/>
      </a:accent3>
      <a:accent4>
        <a:srgbClr val="1C75BC"/>
      </a:accent4>
      <a:accent5>
        <a:srgbClr val="26A7DF"/>
      </a:accent5>
      <a:accent6>
        <a:srgbClr val="C5050C"/>
      </a:accent6>
      <a:hlink>
        <a:srgbClr val="346DA3"/>
      </a:hlink>
      <a:folHlink>
        <a:srgbClr val="32861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1683</TotalTime>
  <Words>3968</Words>
  <Application>Microsoft Office PowerPoint</Application>
  <PresentationFormat>Widescreen</PresentationFormat>
  <Paragraphs>496</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Strengthening the Educator Workforce for Multilingual Learners</vt:lpstr>
      <vt:lpstr>Intros and Icebreaker</vt:lpstr>
      <vt:lpstr>Agenda &amp; Objectives</vt:lpstr>
      <vt:lpstr>Group Norms</vt:lpstr>
      <vt:lpstr>Strengthening the Educator Workforce for Multilingual Learners </vt:lpstr>
      <vt:lpstr>Why is this tool needed?</vt:lpstr>
      <vt:lpstr>A Tool for State and Local Education Agencies</vt:lpstr>
      <vt:lpstr>Components that contribute to building ML educator pathways</vt:lpstr>
      <vt:lpstr>The Process</vt:lpstr>
      <vt:lpstr>Definitions Matter</vt:lpstr>
      <vt:lpstr>What Do We Mean? Multilingual Learners &amp; English Learners</vt:lpstr>
      <vt:lpstr>Step 1: Review definitions used in the tool</vt:lpstr>
      <vt:lpstr>What’s the difference?</vt:lpstr>
      <vt:lpstr>Step 2: Review local definitions</vt:lpstr>
      <vt:lpstr>Step 3: Reflection and updates</vt:lpstr>
      <vt:lpstr>District Policies, Goals and Vision for MLs</vt:lpstr>
      <vt:lpstr>Policy Goals &amp; Vision: Reviewing the Data Pre-Work</vt:lpstr>
      <vt:lpstr>Policy Goals &amp; Vision: Reviewing the Data Pre-Work</vt:lpstr>
      <vt:lpstr>Policy Goals &amp; Vision: Think About</vt:lpstr>
      <vt:lpstr>Policy Goals &amp; Vision: Think About — Framework Components</vt:lpstr>
      <vt:lpstr>Clarifying a Vision for ML Students and Programming</vt:lpstr>
      <vt:lpstr>Reviewing Current ML Policies and Programs</vt:lpstr>
      <vt:lpstr>PowerPoint Presentation</vt:lpstr>
      <vt:lpstr>PowerPoint Presentation</vt:lpstr>
      <vt:lpstr>ML Programs: Data Exploration Pre-Work</vt:lpstr>
      <vt:lpstr>ML Programs: Data Exploration Pre-Work</vt:lpstr>
      <vt:lpstr>ML Programs: Think About</vt:lpstr>
      <vt:lpstr>ML Programs: Think About</vt:lpstr>
      <vt:lpstr>Knowing Your ML Students</vt:lpstr>
      <vt:lpstr>ML Characteristics: Data Exploration Pre-Work</vt:lpstr>
      <vt:lpstr>ML Characteristics: Data Exploration Pre-Work</vt:lpstr>
      <vt:lpstr>ML Characteristics: Think About</vt:lpstr>
      <vt:lpstr>ML Characteristics: Think About</vt:lpstr>
      <vt:lpstr>What Are Your Organization’s Goals Around the Tool?</vt:lpstr>
      <vt:lpstr>Setting Goals</vt:lpstr>
      <vt:lpstr>Who’s on the Team?</vt:lpstr>
      <vt:lpstr>ML Workforce Strategic Team</vt:lpstr>
      <vt:lpstr>Wrap-Up</vt:lpstr>
      <vt:lpstr>Reflection</vt:lpstr>
      <vt:lpstr>Pre-Work for Module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Lindsay Wise</dc:creator>
  <cp:lastModifiedBy>Katie L. Grant</cp:lastModifiedBy>
  <cp:revision>47</cp:revision>
  <dcterms:created xsi:type="dcterms:W3CDTF">2019-10-16T21:49:11Z</dcterms:created>
  <dcterms:modified xsi:type="dcterms:W3CDTF">2026-05-22T12:49:55Z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2019-10-16T00:00:00Z</vt:filetime>
  </property>
  <property fmtid="{D5CDD505-2E9C-101B-9397-08002B2CF9AE}" pid="3" name="Creator">
    <vt:lpwstr>Adobe InDesign 14.0 (Macintosh)</vt:lpwstr>
  </property>
  <property fmtid="{D5CDD505-2E9C-101B-9397-08002B2CF9AE}" pid="4" name="LastSaved">
    <vt:filetime>2019-10-16T00:00:00Z</vt:filetime>
  </property>
  <property fmtid="{D5CDD505-2E9C-101B-9397-08002B2CF9AE}" pid="5" name="ContentTypeId">
    <vt:lpwstr>0x01010063B9849A8C497747B006EA7B68B0045B</vt:lpwstr>
  </property>
</Properties>
</file>