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8_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13_0.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6"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85" r:id="rId11"/>
    <p:sldId id="286" r:id="rId12"/>
    <p:sldId id="265" r:id="rId13"/>
    <p:sldId id="287" r:id="rId14"/>
    <p:sldId id="266" r:id="rId15"/>
    <p:sldId id="267" r:id="rId16"/>
    <p:sldId id="268" r:id="rId17"/>
    <p:sldId id="288" r:id="rId18"/>
    <p:sldId id="269" r:id="rId19"/>
    <p:sldId id="289" r:id="rId20"/>
    <p:sldId id="270" r:id="rId21"/>
    <p:sldId id="290" r:id="rId22"/>
    <p:sldId id="271" r:id="rId23"/>
    <p:sldId id="291" r:id="rId24"/>
    <p:sldId id="272" r:id="rId25"/>
    <p:sldId id="292" r:id="rId26"/>
    <p:sldId id="273" r:id="rId27"/>
    <p:sldId id="274" r:id="rId28"/>
    <p:sldId id="275" r:id="rId29"/>
    <p:sldId id="293" r:id="rId30"/>
    <p:sldId id="276" r:id="rId31"/>
    <p:sldId id="277" r:id="rId32"/>
    <p:sldId id="294" r:id="rId33"/>
    <p:sldId id="278" r:id="rId34"/>
    <p:sldId id="279" r:id="rId35"/>
    <p:sldId id="295" r:id="rId36"/>
    <p:sldId id="280" r:id="rId37"/>
    <p:sldId id="281" r:id="rId38"/>
    <p:sldId id="282" r:id="rId39"/>
    <p:sldId id="283" r:id="rId40"/>
  </p:sldIdLst>
  <p:sldSz cx="12192000" cy="6858000"/>
  <p:notesSz cx="12192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7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D2HCO+Ij9QEnqb2Mwzwxy73kMZ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841B21-6004-866F-9551-D3BE3FB9550C}" name="Molly Wesling" initials="MW" userId="S::wesling@wisc.edu::5726c880-8ade-49f3-b0ec-788b1b210926" providerId="AD"/>
  <p188:author id="{4919A540-64DB-626A-7EB0-8D1D1BA5D32B}" name="Carrie Parker" initials="CP" userId="pT1EupveaM3xHuQlp8ipWX4rDJOhTfU+P8DgoBIrba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0C1D2-9C44-434B-870B-D575CDAB6971}" v="687" dt="2026-05-22T15:27:18.806"/>
  </p1510:revLst>
</p1510:revInfo>
</file>

<file path=ppt/tableStyles.xml><?xml version="1.0" encoding="utf-8"?>
<a:tblStyleLst xmlns:a="http://schemas.openxmlformats.org/drawingml/2006/main" def="{F33C16A6-E076-4D08-AC96-CB15E3E7176F}">
  <a:tblStyle styleId="{F33C16A6-E076-4D08-AC96-CB15E3E7176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DE6"/>
          </a:solidFill>
        </a:fill>
      </a:tcStyle>
    </a:wholeTbl>
    <a:band1H>
      <a:tcTxStyle/>
      <a:tcStyle>
        <a:tcBdr/>
        <a:fill>
          <a:solidFill>
            <a:srgbClr val="CCD8CA"/>
          </a:solidFill>
        </a:fill>
      </a:tcStyle>
    </a:band1H>
    <a:band2H>
      <a:tcTxStyle/>
      <a:tcStyle>
        <a:tcBdr/>
      </a:tcStyle>
    </a:band2H>
    <a:band1V>
      <a:tcTxStyle/>
      <a:tcStyle>
        <a:tcBdr/>
        <a:fill>
          <a:solidFill>
            <a:srgbClr val="CCD8CA"/>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7A7D3489-7F8B-469F-919A-D63C5843F0D6}"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231895-F9E1-48DE-BB26-734AF5B56C70}" styleName="Table_2">
    <a:wholeTbl>
      <a:tcTxStyle>
        <a:font>
          <a:latin typeface="Times New Roman"/>
          <a:ea typeface="Times New Roman"/>
          <a:cs typeface="Times New Roman"/>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AC06AC7-07F5-42B8-A984-02BAC672BF5E}" styleName="Table_3">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EC9D403-12F7-4F6C-BEA3-D576C7B93D35}" styleName="Table_4">
    <a:wholeTbl>
      <a:tcTxStyle>
        <a:font>
          <a:latin typeface="Times New Roman"/>
          <a:ea typeface="Times New Roman"/>
          <a:cs typeface="Times New Roman"/>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5B6165-A19B-44EB-9D25-0FE0745AD018}" styleName="Table_5">
    <a:wholeTbl>
      <a:tcTxStyle>
        <a:font>
          <a:latin typeface="Times New Roman"/>
          <a:ea typeface="Times New Roman"/>
          <a:cs typeface="Times New Roman"/>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17F9B6F-3E1C-4433-A4C0-3631BF62A4D2}" styleName="Table_6">
    <a:wholeTbl>
      <a:tcTxStyle>
        <a:font>
          <a:latin typeface="Times New Roman"/>
          <a:ea typeface="Times New Roman"/>
          <a:cs typeface="Times New Roman"/>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E8A6FCF-FB73-47EB-B97A-9DA2A24CDA7F}" styleName="Table_7">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94601"/>
  </p:normalViewPr>
  <p:slideViewPr>
    <p:cSldViewPr snapToGrid="0">
      <p:cViewPr varScale="1">
        <p:scale>
          <a:sx n="135" d="100"/>
          <a:sy n="135" d="100"/>
        </p:scale>
        <p:origin x="1336" y="168"/>
      </p:cViewPr>
      <p:guideLst>
        <p:guide orient="horz" pos="2880"/>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Parker" userId="pT1EupveaM3xHuQlp8ipWX4rDJOhTfU+P8DgoBIrbaE=" providerId="None" clId="Web-{B070C1D2-9C44-434B-870B-D575CDAB6971}"/>
    <pc:docChg chg="mod modSld">
      <pc:chgData name="Carrie Parker" userId="pT1EupveaM3xHuQlp8ipWX4rDJOhTfU+P8DgoBIrbaE=" providerId="None" clId="Web-{B070C1D2-9C44-434B-870B-D575CDAB6971}" dt="2026-05-22T15:25:48.430" v="679" actId="14100"/>
      <pc:docMkLst>
        <pc:docMk/>
      </pc:docMkLst>
      <pc:sldChg chg="modSp">
        <pc:chgData name="Carrie Parker" userId="pT1EupveaM3xHuQlp8ipWX4rDJOhTfU+P8DgoBIrbaE=" providerId="None" clId="Web-{B070C1D2-9C44-434B-870B-D575CDAB6971}" dt="2026-05-22T15:13:17.675" v="149"/>
        <pc:sldMkLst>
          <pc:docMk/>
          <pc:sldMk cId="0" sldId="258"/>
        </pc:sldMkLst>
        <pc:graphicFrameChg chg="mod modGraphic">
          <ac:chgData name="Carrie Parker" userId="pT1EupveaM3xHuQlp8ipWX4rDJOhTfU+P8DgoBIrbaE=" providerId="None" clId="Web-{B070C1D2-9C44-434B-870B-D575CDAB6971}" dt="2026-05-22T15:13:17.675" v="149"/>
          <ac:graphicFrameMkLst>
            <pc:docMk/>
            <pc:sldMk cId="0" sldId="258"/>
            <ac:graphicFrameMk id="237" creationId="{00000000-0000-0000-0000-000000000000}"/>
          </ac:graphicFrameMkLst>
        </pc:graphicFrameChg>
      </pc:sldChg>
      <pc:sldChg chg="modSp">
        <pc:chgData name="Carrie Parker" userId="pT1EupveaM3xHuQlp8ipWX4rDJOhTfU+P8DgoBIrbaE=" providerId="None" clId="Web-{B070C1D2-9C44-434B-870B-D575CDAB6971}" dt="2026-05-22T15:15:04.035" v="200"/>
        <pc:sldMkLst>
          <pc:docMk/>
          <pc:sldMk cId="0" sldId="264"/>
        </pc:sldMkLst>
        <pc:graphicFrameChg chg="mod modGraphic">
          <ac:chgData name="Carrie Parker" userId="pT1EupveaM3xHuQlp8ipWX4rDJOhTfU+P8DgoBIrbaE=" providerId="None" clId="Web-{B070C1D2-9C44-434B-870B-D575CDAB6971}" dt="2026-05-22T15:15:04.035" v="200"/>
          <ac:graphicFrameMkLst>
            <pc:docMk/>
            <pc:sldMk cId="0" sldId="264"/>
            <ac:graphicFrameMk id="2" creationId="{510DFFBA-CD74-1CAE-A601-4603153BC4BC}"/>
          </ac:graphicFrameMkLst>
        </pc:graphicFrameChg>
      </pc:sldChg>
      <pc:sldChg chg="modSp">
        <pc:chgData name="Carrie Parker" userId="pT1EupveaM3xHuQlp8ipWX4rDJOhTfU+P8DgoBIrbaE=" providerId="None" clId="Web-{B070C1D2-9C44-434B-870B-D575CDAB6971}" dt="2026-05-22T15:17:14.223" v="262" actId="20577"/>
        <pc:sldMkLst>
          <pc:docMk/>
          <pc:sldMk cId="0" sldId="265"/>
        </pc:sldMkLst>
        <pc:spChg chg="mod">
          <ac:chgData name="Carrie Parker" userId="pT1EupveaM3xHuQlp8ipWX4rDJOhTfU+P8DgoBIrbaE=" providerId="None" clId="Web-{B070C1D2-9C44-434B-870B-D575CDAB6971}" dt="2026-05-22T15:17:14.223" v="262" actId="20577"/>
          <ac:spMkLst>
            <pc:docMk/>
            <pc:sldMk cId="0" sldId="265"/>
            <ac:spMk id="364" creationId="{00000000-0000-0000-0000-000000000000}"/>
          </ac:spMkLst>
        </pc:spChg>
      </pc:sldChg>
      <pc:sldChg chg="modSp">
        <pc:chgData name="Carrie Parker" userId="pT1EupveaM3xHuQlp8ipWX4rDJOhTfU+P8DgoBIrbaE=" providerId="None" clId="Web-{B070C1D2-9C44-434B-870B-D575CDAB6971}" dt="2026-05-22T15:18:17.927" v="336"/>
        <pc:sldMkLst>
          <pc:docMk/>
          <pc:sldMk cId="0" sldId="267"/>
        </pc:sldMkLst>
        <pc:graphicFrameChg chg="mod modGraphic">
          <ac:chgData name="Carrie Parker" userId="pT1EupveaM3xHuQlp8ipWX4rDJOhTfU+P8DgoBIrbaE=" providerId="None" clId="Web-{B070C1D2-9C44-434B-870B-D575CDAB6971}" dt="2026-05-22T15:18:17.927" v="336"/>
          <ac:graphicFrameMkLst>
            <pc:docMk/>
            <pc:sldMk cId="0" sldId="267"/>
            <ac:graphicFrameMk id="2" creationId="{CF47E295-84EB-66D1-2289-E0AEEC8F6BBC}"/>
          </ac:graphicFrameMkLst>
        </pc:graphicFrameChg>
      </pc:sldChg>
      <pc:sldChg chg="modSp">
        <pc:chgData name="Carrie Parker" userId="pT1EupveaM3xHuQlp8ipWX4rDJOhTfU+P8DgoBIrbaE=" providerId="None" clId="Web-{B070C1D2-9C44-434B-870B-D575CDAB6971}" dt="2026-05-22T15:20:10.240" v="431"/>
        <pc:sldMkLst>
          <pc:docMk/>
          <pc:sldMk cId="0" sldId="269"/>
        </pc:sldMkLst>
        <pc:graphicFrameChg chg="mod modGraphic">
          <ac:chgData name="Carrie Parker" userId="pT1EupveaM3xHuQlp8ipWX4rDJOhTfU+P8DgoBIrbaE=" providerId="None" clId="Web-{B070C1D2-9C44-434B-870B-D575CDAB6971}" dt="2026-05-22T15:20:10.240" v="431"/>
          <ac:graphicFrameMkLst>
            <pc:docMk/>
            <pc:sldMk cId="0" sldId="269"/>
            <ac:graphicFrameMk id="2" creationId="{2364169F-A692-2E14-BF21-73EAAA739A4F}"/>
          </ac:graphicFrameMkLst>
        </pc:graphicFrameChg>
      </pc:sldChg>
      <pc:sldChg chg="modSp">
        <pc:chgData name="Carrie Parker" userId="pT1EupveaM3xHuQlp8ipWX4rDJOhTfU+P8DgoBIrbaE=" providerId="None" clId="Web-{B070C1D2-9C44-434B-870B-D575CDAB6971}" dt="2026-05-22T15:21:33.944" v="505"/>
        <pc:sldMkLst>
          <pc:docMk/>
          <pc:sldMk cId="0" sldId="271"/>
        </pc:sldMkLst>
        <pc:graphicFrameChg chg="mod modGraphic">
          <ac:chgData name="Carrie Parker" userId="pT1EupveaM3xHuQlp8ipWX4rDJOhTfU+P8DgoBIrbaE=" providerId="None" clId="Web-{B070C1D2-9C44-434B-870B-D575CDAB6971}" dt="2026-05-22T15:21:33.944" v="505"/>
          <ac:graphicFrameMkLst>
            <pc:docMk/>
            <pc:sldMk cId="0" sldId="271"/>
            <ac:graphicFrameMk id="3" creationId="{E28C1B6A-7CEF-BAE8-B5F2-4DBD6EFC1158}"/>
          </ac:graphicFrameMkLst>
        </pc:graphicFrameChg>
      </pc:sldChg>
      <pc:sldChg chg="modSp">
        <pc:chgData name="Carrie Parker" userId="pT1EupveaM3xHuQlp8ipWX4rDJOhTfU+P8DgoBIrbaE=" providerId="None" clId="Web-{B070C1D2-9C44-434B-870B-D575CDAB6971}" dt="2026-05-22T15:22:57.257" v="557"/>
        <pc:sldMkLst>
          <pc:docMk/>
          <pc:sldMk cId="0" sldId="274"/>
        </pc:sldMkLst>
        <pc:graphicFrameChg chg="mod modGraphic">
          <ac:chgData name="Carrie Parker" userId="pT1EupveaM3xHuQlp8ipWX4rDJOhTfU+P8DgoBIrbaE=" providerId="None" clId="Web-{B070C1D2-9C44-434B-870B-D575CDAB6971}" dt="2026-05-22T15:22:57.257" v="557"/>
          <ac:graphicFrameMkLst>
            <pc:docMk/>
            <pc:sldMk cId="0" sldId="274"/>
            <ac:graphicFrameMk id="3" creationId="{18CB9257-6D36-EFB3-C9F1-DE3DFD34F163}"/>
          </ac:graphicFrameMkLst>
        </pc:graphicFrameChg>
      </pc:sldChg>
      <pc:sldChg chg="modSp">
        <pc:chgData name="Carrie Parker" userId="pT1EupveaM3xHuQlp8ipWX4rDJOhTfU+P8DgoBIrbaE=" providerId="None" clId="Web-{B070C1D2-9C44-434B-870B-D575CDAB6971}" dt="2026-05-22T15:24:40.899" v="644" actId="20577"/>
        <pc:sldMkLst>
          <pc:docMk/>
          <pc:sldMk cId="0" sldId="276"/>
        </pc:sldMkLst>
        <pc:spChg chg="mod">
          <ac:chgData name="Carrie Parker" userId="pT1EupveaM3xHuQlp8ipWX4rDJOhTfU+P8DgoBIrbaE=" providerId="None" clId="Web-{B070C1D2-9C44-434B-870B-D575CDAB6971}" dt="2026-05-22T15:24:40.899" v="644" actId="20577"/>
          <ac:spMkLst>
            <pc:docMk/>
            <pc:sldMk cId="0" sldId="276"/>
            <ac:spMk id="445" creationId="{00000000-0000-0000-0000-000000000000}"/>
          </ac:spMkLst>
        </pc:spChg>
        <pc:graphicFrameChg chg="mod modGraphic">
          <ac:chgData name="Carrie Parker" userId="pT1EupveaM3xHuQlp8ipWX4rDJOhTfU+P8DgoBIrbaE=" providerId="None" clId="Web-{B070C1D2-9C44-434B-870B-D575CDAB6971}" dt="2026-05-22T15:24:06.836" v="635"/>
          <ac:graphicFrameMkLst>
            <pc:docMk/>
            <pc:sldMk cId="0" sldId="276"/>
            <ac:graphicFrameMk id="2" creationId="{4951FA28-48CF-13EE-C53F-68EEB72F288F}"/>
          </ac:graphicFrameMkLst>
        </pc:graphicFrameChg>
      </pc:sldChg>
      <pc:sldChg chg="modSp">
        <pc:chgData name="Carrie Parker" userId="pT1EupveaM3xHuQlp8ipWX4rDJOhTfU+P8DgoBIrbaE=" providerId="None" clId="Web-{B070C1D2-9C44-434B-870B-D575CDAB6971}" dt="2026-05-22T15:25:11.149" v="668"/>
        <pc:sldMkLst>
          <pc:docMk/>
          <pc:sldMk cId="0" sldId="278"/>
        </pc:sldMkLst>
        <pc:graphicFrameChg chg="mod modGraphic">
          <ac:chgData name="Carrie Parker" userId="pT1EupveaM3xHuQlp8ipWX4rDJOhTfU+P8DgoBIrbaE=" providerId="None" clId="Web-{B070C1D2-9C44-434B-870B-D575CDAB6971}" dt="2026-05-22T15:25:11.149" v="668"/>
          <ac:graphicFrameMkLst>
            <pc:docMk/>
            <pc:sldMk cId="0" sldId="278"/>
            <ac:graphicFrameMk id="2" creationId="{CD9B728D-6D9E-2FF8-609C-576E2F30B120}"/>
          </ac:graphicFrameMkLst>
        </pc:graphicFrameChg>
      </pc:sldChg>
      <pc:sldChg chg="modSp">
        <pc:chgData name="Carrie Parker" userId="pT1EupveaM3xHuQlp8ipWX4rDJOhTfU+P8DgoBIrbaE=" providerId="None" clId="Web-{B070C1D2-9C44-434B-870B-D575CDAB6971}" dt="2026-05-22T15:25:48.430" v="679" actId="14100"/>
        <pc:sldMkLst>
          <pc:docMk/>
          <pc:sldMk cId="0" sldId="282"/>
        </pc:sldMkLst>
        <pc:spChg chg="mod">
          <ac:chgData name="Carrie Parker" userId="pT1EupveaM3xHuQlp8ipWX4rDJOhTfU+P8DgoBIrbaE=" providerId="None" clId="Web-{B070C1D2-9C44-434B-870B-D575CDAB6971}" dt="2026-05-22T15:25:48.430" v="679" actId="14100"/>
          <ac:spMkLst>
            <pc:docMk/>
            <pc:sldMk cId="0" sldId="282"/>
            <ac:spMk id="488" creationId="{00000000-0000-0000-0000-000000000000}"/>
          </ac:spMkLst>
        </pc:spChg>
      </pc:sldChg>
      <pc:sldChg chg="modSp">
        <pc:chgData name="Carrie Parker" userId="pT1EupveaM3xHuQlp8ipWX4rDJOhTfU+P8DgoBIrbaE=" providerId="None" clId="Web-{B070C1D2-9C44-434B-870B-D575CDAB6971}" dt="2026-05-22T15:15:43.847" v="212"/>
        <pc:sldMkLst>
          <pc:docMk/>
          <pc:sldMk cId="318988909" sldId="285"/>
        </pc:sldMkLst>
        <pc:graphicFrameChg chg="mod modGraphic">
          <ac:chgData name="Carrie Parker" userId="pT1EupveaM3xHuQlp8ipWX4rDJOhTfU+P8DgoBIrbaE=" providerId="None" clId="Web-{B070C1D2-9C44-434B-870B-D575CDAB6971}" dt="2026-05-22T15:15:43.847" v="212"/>
          <ac:graphicFrameMkLst>
            <pc:docMk/>
            <pc:sldMk cId="318988909" sldId="285"/>
            <ac:graphicFrameMk id="4" creationId="{5E53EED2-2F37-B4AF-D891-B4A953924C90}"/>
          </ac:graphicFrameMkLst>
        </pc:graphicFrameChg>
      </pc:sldChg>
      <pc:sldChg chg="modSp">
        <pc:chgData name="Carrie Parker" userId="pT1EupveaM3xHuQlp8ipWX4rDJOhTfU+P8DgoBIrbaE=" providerId="None" clId="Web-{B070C1D2-9C44-434B-870B-D575CDAB6971}" dt="2026-05-22T15:16:43.285" v="255"/>
        <pc:sldMkLst>
          <pc:docMk/>
          <pc:sldMk cId="3467699443" sldId="286"/>
        </pc:sldMkLst>
        <pc:graphicFrameChg chg="mod modGraphic">
          <ac:chgData name="Carrie Parker" userId="pT1EupveaM3xHuQlp8ipWX4rDJOhTfU+P8DgoBIrbaE=" providerId="None" clId="Web-{B070C1D2-9C44-434B-870B-D575CDAB6971}" dt="2026-05-22T15:16:43.285" v="255"/>
          <ac:graphicFrameMkLst>
            <pc:docMk/>
            <pc:sldMk cId="3467699443" sldId="286"/>
            <ac:graphicFrameMk id="2" creationId="{4CFF4099-F219-51A2-7388-CF853276CA14}"/>
          </ac:graphicFrameMkLst>
        </pc:graphicFrameChg>
      </pc:sldChg>
      <pc:sldChg chg="modSp">
        <pc:chgData name="Carrie Parker" userId="pT1EupveaM3xHuQlp8ipWX4rDJOhTfU+P8DgoBIrbaE=" providerId="None" clId="Web-{B070C1D2-9C44-434B-870B-D575CDAB6971}" dt="2026-05-22T15:19:54.756" v="385"/>
        <pc:sldMkLst>
          <pc:docMk/>
          <pc:sldMk cId="3911475648" sldId="287"/>
        </pc:sldMkLst>
        <pc:spChg chg="mod">
          <ac:chgData name="Carrie Parker" userId="pT1EupveaM3xHuQlp8ipWX4rDJOhTfU+P8DgoBIrbaE=" providerId="None" clId="Web-{B070C1D2-9C44-434B-870B-D575CDAB6971}" dt="2026-05-22T15:19:49.662" v="377" actId="1076"/>
          <ac:spMkLst>
            <pc:docMk/>
            <pc:sldMk cId="3911475648" sldId="287"/>
            <ac:spMk id="3" creationId="{11700B9B-E688-A11F-6855-499493243416}"/>
          </ac:spMkLst>
        </pc:spChg>
        <pc:graphicFrameChg chg="mod modGraphic">
          <ac:chgData name="Carrie Parker" userId="pT1EupveaM3xHuQlp8ipWX4rDJOhTfU+P8DgoBIrbaE=" providerId="None" clId="Web-{B070C1D2-9C44-434B-870B-D575CDAB6971}" dt="2026-05-22T15:19:54.756" v="385"/>
          <ac:graphicFrameMkLst>
            <pc:docMk/>
            <pc:sldMk cId="3911475648" sldId="287"/>
            <ac:graphicFrameMk id="4" creationId="{ED336E9E-B3E2-9345-A9B7-29AE5B282D84}"/>
          </ac:graphicFrameMkLst>
        </pc:graphicFrameChg>
      </pc:sldChg>
      <pc:sldChg chg="modSp">
        <pc:chgData name="Carrie Parker" userId="pT1EupveaM3xHuQlp8ipWX4rDJOhTfU+P8DgoBIrbaE=" providerId="None" clId="Web-{B070C1D2-9C44-434B-870B-D575CDAB6971}" dt="2026-05-22T15:19:45.537" v="376" actId="20577"/>
        <pc:sldMkLst>
          <pc:docMk/>
          <pc:sldMk cId="193904562" sldId="288"/>
        </pc:sldMkLst>
        <pc:spChg chg="mod">
          <ac:chgData name="Carrie Parker" userId="pT1EupveaM3xHuQlp8ipWX4rDJOhTfU+P8DgoBIrbaE=" providerId="None" clId="Web-{B070C1D2-9C44-434B-870B-D575CDAB6971}" dt="2026-05-22T15:19:29.474" v="369" actId="1076"/>
          <ac:spMkLst>
            <pc:docMk/>
            <pc:sldMk cId="193904562" sldId="288"/>
            <ac:spMk id="3" creationId="{36E00DE3-9028-28D1-B3C9-58BFB2A78580}"/>
          </ac:spMkLst>
        </pc:spChg>
        <pc:spChg chg="mod">
          <ac:chgData name="Carrie Parker" userId="pT1EupveaM3xHuQlp8ipWX4rDJOhTfU+P8DgoBIrbaE=" providerId="None" clId="Web-{B070C1D2-9C44-434B-870B-D575CDAB6971}" dt="2026-05-22T15:19:45.537" v="376" actId="20577"/>
          <ac:spMkLst>
            <pc:docMk/>
            <pc:sldMk cId="193904562" sldId="288"/>
            <ac:spMk id="355" creationId="{0966644C-75C2-5562-6C6C-404C9CDEC948}"/>
          </ac:spMkLst>
        </pc:spChg>
        <pc:graphicFrameChg chg="mod modGraphic">
          <ac:chgData name="Carrie Parker" userId="pT1EupveaM3xHuQlp8ipWX4rDJOhTfU+P8DgoBIrbaE=" providerId="None" clId="Web-{B070C1D2-9C44-434B-870B-D575CDAB6971}" dt="2026-05-22T15:19:26.476" v="368"/>
          <ac:graphicFrameMkLst>
            <pc:docMk/>
            <pc:sldMk cId="193904562" sldId="288"/>
            <ac:graphicFrameMk id="2" creationId="{A56C72E9-95C9-59BF-0504-9537B6BF4555}"/>
          </ac:graphicFrameMkLst>
        </pc:graphicFrameChg>
      </pc:sldChg>
      <pc:sldChg chg="modSp">
        <pc:chgData name="Carrie Parker" userId="pT1EupveaM3xHuQlp8ipWX4rDJOhTfU+P8DgoBIrbaE=" providerId="None" clId="Web-{B070C1D2-9C44-434B-870B-D575CDAB6971}" dt="2026-05-22T15:20:36.444" v="445"/>
        <pc:sldMkLst>
          <pc:docMk/>
          <pc:sldMk cId="1527249833" sldId="289"/>
        </pc:sldMkLst>
        <pc:graphicFrameChg chg="mod modGraphic">
          <ac:chgData name="Carrie Parker" userId="pT1EupveaM3xHuQlp8ipWX4rDJOhTfU+P8DgoBIrbaE=" providerId="None" clId="Web-{B070C1D2-9C44-434B-870B-D575CDAB6971}" dt="2026-05-22T15:20:36.444" v="445"/>
          <ac:graphicFrameMkLst>
            <pc:docMk/>
            <pc:sldMk cId="1527249833" sldId="289"/>
            <ac:graphicFrameMk id="4" creationId="{D66DC0BC-D86F-8C18-3CBE-58E1159D0FBB}"/>
          </ac:graphicFrameMkLst>
        </pc:graphicFrameChg>
      </pc:sldChg>
      <pc:sldChg chg="modSp">
        <pc:chgData name="Carrie Parker" userId="pT1EupveaM3xHuQlp8ipWX4rDJOhTfU+P8DgoBIrbaE=" providerId="None" clId="Web-{B070C1D2-9C44-434B-870B-D575CDAB6971}" dt="2026-05-22T15:21:18.600" v="459"/>
        <pc:sldMkLst>
          <pc:docMk/>
          <pc:sldMk cId="1337718907" sldId="290"/>
        </pc:sldMkLst>
        <pc:graphicFrameChg chg="mod modGraphic">
          <ac:chgData name="Carrie Parker" userId="pT1EupveaM3xHuQlp8ipWX4rDJOhTfU+P8DgoBIrbaE=" providerId="None" clId="Web-{B070C1D2-9C44-434B-870B-D575CDAB6971}" dt="2026-05-22T15:21:18.600" v="459"/>
          <ac:graphicFrameMkLst>
            <pc:docMk/>
            <pc:sldMk cId="1337718907" sldId="290"/>
            <ac:graphicFrameMk id="5" creationId="{6196F700-EE88-BC03-F750-1CCCAB29D0E4}"/>
          </ac:graphicFrameMkLst>
        </pc:graphicFrameChg>
      </pc:sldChg>
      <pc:sldChg chg="modSp">
        <pc:chgData name="Carrie Parker" userId="pT1EupveaM3xHuQlp8ipWX4rDJOhTfU+P8DgoBIrbaE=" providerId="None" clId="Web-{B070C1D2-9C44-434B-870B-D575CDAB6971}" dt="2026-05-22T15:21:58.054" v="520"/>
        <pc:sldMkLst>
          <pc:docMk/>
          <pc:sldMk cId="3553558698" sldId="291"/>
        </pc:sldMkLst>
        <pc:spChg chg="mod">
          <ac:chgData name="Carrie Parker" userId="pT1EupveaM3xHuQlp8ipWX4rDJOhTfU+P8DgoBIrbaE=" providerId="None" clId="Web-{B070C1D2-9C44-434B-870B-D575CDAB6971}" dt="2026-05-22T15:21:54.710" v="512" actId="1076"/>
          <ac:spMkLst>
            <pc:docMk/>
            <pc:sldMk cId="3553558698" sldId="291"/>
            <ac:spMk id="2" creationId="{CA312E9F-B611-B927-79C5-963B99D29B46}"/>
          </ac:spMkLst>
        </pc:spChg>
        <pc:graphicFrameChg chg="mod modGraphic">
          <ac:chgData name="Carrie Parker" userId="pT1EupveaM3xHuQlp8ipWX4rDJOhTfU+P8DgoBIrbaE=" providerId="None" clId="Web-{B070C1D2-9C44-434B-870B-D575CDAB6971}" dt="2026-05-22T15:21:58.054" v="520"/>
          <ac:graphicFrameMkLst>
            <pc:docMk/>
            <pc:sldMk cId="3553558698" sldId="291"/>
            <ac:graphicFrameMk id="4" creationId="{C53185E0-5D95-B4A0-9CE9-3257655D4040}"/>
          </ac:graphicFrameMkLst>
        </pc:graphicFrameChg>
      </pc:sldChg>
      <pc:sldChg chg="modSp">
        <pc:chgData name="Carrie Parker" userId="pT1EupveaM3xHuQlp8ipWX4rDJOhTfU+P8DgoBIrbaE=" providerId="None" clId="Web-{B070C1D2-9C44-434B-870B-D575CDAB6971}" dt="2026-05-22T15:22:33.648" v="539" actId="1076"/>
        <pc:sldMkLst>
          <pc:docMk/>
          <pc:sldMk cId="3691816852" sldId="292"/>
        </pc:sldMkLst>
        <pc:spChg chg="mod">
          <ac:chgData name="Carrie Parker" userId="pT1EupveaM3xHuQlp8ipWX4rDJOhTfU+P8DgoBIrbaE=" providerId="None" clId="Web-{B070C1D2-9C44-434B-870B-D575CDAB6971}" dt="2026-05-22T15:22:33.648" v="539" actId="1076"/>
          <ac:spMkLst>
            <pc:docMk/>
            <pc:sldMk cId="3691816852" sldId="292"/>
            <ac:spMk id="4" creationId="{45936385-4A88-F6B2-BFD7-A4A067C05CF5}"/>
          </ac:spMkLst>
        </pc:spChg>
        <pc:graphicFrameChg chg="mod modGraphic">
          <ac:chgData name="Carrie Parker" userId="pT1EupveaM3xHuQlp8ipWX4rDJOhTfU+P8DgoBIrbaE=" providerId="None" clId="Web-{B070C1D2-9C44-434B-870B-D575CDAB6971}" dt="2026-05-22T15:22:23.257" v="538"/>
          <ac:graphicFrameMkLst>
            <pc:docMk/>
            <pc:sldMk cId="3691816852" sldId="292"/>
            <ac:graphicFrameMk id="5" creationId="{029D45F2-3302-1A7C-C91A-B48BF7B2EBD3}"/>
          </ac:graphicFrameMkLst>
        </pc:graphicFrameChg>
      </pc:sldChg>
      <pc:sldChg chg="modSp">
        <pc:chgData name="Carrie Parker" userId="pT1EupveaM3xHuQlp8ipWX4rDJOhTfU+P8DgoBIrbaE=" providerId="None" clId="Web-{B070C1D2-9C44-434B-870B-D575CDAB6971}" dt="2026-05-22T15:23:49.898" v="575"/>
        <pc:sldMkLst>
          <pc:docMk/>
          <pc:sldMk cId="3615989087" sldId="293"/>
        </pc:sldMkLst>
        <pc:graphicFrameChg chg="mod modGraphic">
          <ac:chgData name="Carrie Parker" userId="pT1EupveaM3xHuQlp8ipWX4rDJOhTfU+P8DgoBIrbaE=" providerId="None" clId="Web-{B070C1D2-9C44-434B-870B-D575CDAB6971}" dt="2026-05-22T15:23:49.898" v="575"/>
          <ac:graphicFrameMkLst>
            <pc:docMk/>
            <pc:sldMk cId="3615989087" sldId="293"/>
            <ac:graphicFrameMk id="5" creationId="{6C0F7B2D-F699-9CD0-1E5F-CDFFCC8E1B57}"/>
          </ac:graphicFrameMkLst>
        </pc:graphicFrameChg>
      </pc:sldChg>
      <pc:sldChg chg="modSp">
        <pc:chgData name="Carrie Parker" userId="pT1EupveaM3xHuQlp8ipWX4rDJOhTfU+P8DgoBIrbaE=" providerId="None" clId="Web-{B070C1D2-9C44-434B-870B-D575CDAB6971}" dt="2026-05-22T15:24:56.508" v="654"/>
        <pc:sldMkLst>
          <pc:docMk/>
          <pc:sldMk cId="3802427220" sldId="294"/>
        </pc:sldMkLst>
        <pc:graphicFrameChg chg="mod modGraphic">
          <ac:chgData name="Carrie Parker" userId="pT1EupveaM3xHuQlp8ipWX4rDJOhTfU+P8DgoBIrbaE=" providerId="None" clId="Web-{B070C1D2-9C44-434B-870B-D575CDAB6971}" dt="2026-05-22T15:24:56.508" v="654"/>
          <ac:graphicFrameMkLst>
            <pc:docMk/>
            <pc:sldMk cId="3802427220" sldId="294"/>
            <ac:graphicFrameMk id="5" creationId="{E32E0AB3-A999-3144-C55A-1A6B3B7C6CA6}"/>
          </ac:graphicFrameMkLst>
        </pc:graphicFrameChg>
      </pc:sldChg>
      <pc:sldChg chg="modSp">
        <pc:chgData name="Carrie Parker" userId="pT1EupveaM3xHuQlp8ipWX4rDJOhTfU+P8DgoBIrbaE=" providerId="None" clId="Web-{B070C1D2-9C44-434B-870B-D575CDAB6971}" dt="2026-05-22T15:25:26.305" v="678"/>
        <pc:sldMkLst>
          <pc:docMk/>
          <pc:sldMk cId="242786786" sldId="295"/>
        </pc:sldMkLst>
        <pc:graphicFrameChg chg="mod modGraphic">
          <ac:chgData name="Carrie Parker" userId="pT1EupveaM3xHuQlp8ipWX4rDJOhTfU+P8DgoBIrbaE=" providerId="None" clId="Web-{B070C1D2-9C44-434B-870B-D575CDAB6971}" dt="2026-05-22T15:25:26.305" v="678"/>
          <ac:graphicFrameMkLst>
            <pc:docMk/>
            <pc:sldMk cId="242786786" sldId="295"/>
            <ac:graphicFrameMk id="5" creationId="{D7340C3C-D570-9AB1-AD99-4D5D87E1F828}"/>
          </ac:graphicFrameMkLst>
        </pc:graphicFrameChg>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1C95D305-9011-44BA-9D36-B10F300653C0}" authorId="{4919A540-64DB-626A-7EB0-8D1D1BA5D32B}" created="2026-05-22T15:26:47.978">
    <pc:sldMkLst xmlns:pc="http://schemas.microsoft.com/office/powerpoint/2013/main/command">
      <pc:docMk/>
      <pc:sldMk cId="0" sldId="256"/>
    </pc:sldMkLst>
    <p188:replyLst>
      <p188:reply id="{41623ECC-8C41-443C-A04F-9DB7FAADA14F}" authorId="{4919A540-64DB-626A-7EB0-8D1D1BA5D32B}" created="2026-05-22T15:27:18.806">
        <p188:txBody>
          <a:bodyPr/>
          <a:lstStyle/>
          <a:p>
            <a:r>
              <a:rPr lang="en-US"/>
              <a:t>Also, some of the tables you remade could maybe be formatted better in terms of spacing</a:t>
            </a:r>
          </a:p>
        </p188:txBody>
      </p188:reply>
    </p188:replyLst>
    <p188:txBody>
      <a:bodyPr/>
      <a:lstStyle/>
      <a:p>
        <a:r>
          <a:rPr lang="en-US"/>
          <a:t>Can you check the fonts throughout Module 2? There was some Times New Roman and I don't know if we are using Calibri or Red Hat Text?</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555B0FFD-BA43-4AEE-812A-7B70CE79ED80}" authorId="{4919A540-64DB-626A-7EB0-8D1D1BA5D32B}" created="2026-05-22T15:16:22.129">
    <ac:txMkLst xmlns:ac="http://schemas.microsoft.com/office/drawing/2013/main/command">
      <pc:docMk xmlns:pc="http://schemas.microsoft.com/office/powerpoint/2013/main/command"/>
      <pc:sldMk xmlns:pc="http://schemas.microsoft.com/office/powerpoint/2013/main/command" cId="0" sldId="264"/>
      <ac:spMk id="3" creationId="{E19BDC4C-5825-C551-3869-F2D04DAFFA09}"/>
      <ac:txMk cp="0" len="9">
        <ac:context len="10" hash="1331420262"/>
      </ac:txMk>
    </ac:txMkLst>
    <p188:pos x="914400" y="219075"/>
    <p188:txBody>
      <a:bodyPr/>
      <a:lstStyle/>
      <a:p>
        <a:r>
          <a:rPr lang="en-US"/>
          <a:t>Same as module 1 - put table numbers in title?</a:t>
        </a:r>
      </a:p>
    </p188:txBody>
  </p188:cm>
</p188:cmLst>
</file>

<file path=ppt/comments/modernComment_113_0.xml><?xml version="1.0" encoding="utf-8"?>
<p188:cmLst xmlns:a="http://schemas.openxmlformats.org/drawingml/2006/main" xmlns:r="http://schemas.openxmlformats.org/officeDocument/2006/relationships" xmlns:p188="http://schemas.microsoft.com/office/powerpoint/2018/8/main">
  <p188:cm id="{05B538BC-201E-4D6C-8EDA-67CF890F46F7}" authorId="{E2841B21-6004-866F-9551-D3BE3FB9550C}" created="2025-12-16T19:52:16.698">
    <ac:txMkLst xmlns:ac="http://schemas.microsoft.com/office/drawing/2013/main/command">
      <pc:docMk xmlns:pc="http://schemas.microsoft.com/office/powerpoint/2013/main/command"/>
      <pc:sldMk xmlns:pc="http://schemas.microsoft.com/office/powerpoint/2013/main/command" cId="0" sldId="275"/>
      <ac:spMk id="437" creationId="{00000000-0000-0000-0000-000000000000}"/>
      <ac:txMk cp="71" len="10">
        <ac:context len="623" hash="2030917322"/>
      </ac:txMk>
    </ac:txMkLst>
    <p188:pos x="10685463" y="228600"/>
    <p188:replyLst>
      <p188:reply id="{1818310A-CE90-49B2-AA92-C5255211B191}" authorId="{4919A540-64DB-626A-7EB0-8D1D1BA5D32B}" created="2026-05-22T15:23:33.758">
        <p188:txBody>
          <a:bodyPr/>
          <a:lstStyle/>
          <a:p>
            <a:r>
              <a:rPr lang="en-US"/>
              <a:t>I usually don't hyphenate that, but can be flexible.</a:t>
            </a:r>
          </a:p>
        </p188:txBody>
      </p188:reply>
    </p188:replyLst>
    <p188:txBody>
      <a:bodyPr/>
      <a:lstStyle/>
      <a:p>
        <a:r>
          <a:rPr lang="en-US"/>
          <a:t>hyphen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71B28E64-73A2-22D3-1FDA-3FF75983054A}"/>
            </a:ext>
          </a:extLst>
        </p:cNvPr>
        <p:cNvGrpSpPr/>
        <p:nvPr/>
      </p:nvGrpSpPr>
      <p:grpSpPr>
        <a:xfrm>
          <a:off x="0" y="0"/>
          <a:ext cx="0" cy="0"/>
          <a:chOff x="0" y="0"/>
          <a:chExt cx="0" cy="0"/>
        </a:xfrm>
      </p:grpSpPr>
      <p:sp>
        <p:nvSpPr>
          <p:cNvPr id="352" name="Google Shape;352;g3aa1bf67f85_0_299:notes">
            <a:extLst>
              <a:ext uri="{FF2B5EF4-FFF2-40B4-BE49-F238E27FC236}">
                <a16:creationId xmlns:a16="http://schemas.microsoft.com/office/drawing/2014/main" id="{09FED1E6-FF52-8941-1E5F-9702249DC92A}"/>
              </a:ext>
            </a:extLst>
          </p:cNvPr>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3aa1bf67f85_0_299:notes">
            <a:extLst>
              <a:ext uri="{FF2B5EF4-FFF2-40B4-BE49-F238E27FC236}">
                <a16:creationId xmlns:a16="http://schemas.microsoft.com/office/drawing/2014/main" id="{93E490A4-6E70-534E-AB3B-970DF4B1454E}"/>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54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9722D77A-19AA-525C-9C5E-E878D957F091}"/>
            </a:ext>
          </a:extLst>
        </p:cNvPr>
        <p:cNvGrpSpPr/>
        <p:nvPr/>
      </p:nvGrpSpPr>
      <p:grpSpPr>
        <a:xfrm>
          <a:off x="0" y="0"/>
          <a:ext cx="0" cy="0"/>
          <a:chOff x="0" y="0"/>
          <a:chExt cx="0" cy="0"/>
        </a:xfrm>
      </p:grpSpPr>
      <p:sp>
        <p:nvSpPr>
          <p:cNvPr id="352" name="Google Shape;352;g3aa1bf67f85_0_299:notes">
            <a:extLst>
              <a:ext uri="{FF2B5EF4-FFF2-40B4-BE49-F238E27FC236}">
                <a16:creationId xmlns:a16="http://schemas.microsoft.com/office/drawing/2014/main" id="{C9236AA0-61D9-74F0-547F-39C57D5DC517}"/>
              </a:ext>
            </a:extLst>
          </p:cNvPr>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3aa1bf67f85_0_299:notes">
            <a:extLst>
              <a:ext uri="{FF2B5EF4-FFF2-40B4-BE49-F238E27FC236}">
                <a16:creationId xmlns:a16="http://schemas.microsoft.com/office/drawing/2014/main" id="{56C98629-545D-0AD9-339D-C68C9900C7E5}"/>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27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aa1bf67f85_0_305: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3aa1bf67f85_0_30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1C966FC8-D742-4C0E-4001-618ED7F7CB56}"/>
            </a:ext>
          </a:extLst>
        </p:cNvPr>
        <p:cNvGrpSpPr/>
        <p:nvPr/>
      </p:nvGrpSpPr>
      <p:grpSpPr>
        <a:xfrm>
          <a:off x="0" y="0"/>
          <a:ext cx="0" cy="0"/>
          <a:chOff x="0" y="0"/>
          <a:chExt cx="0" cy="0"/>
        </a:xfrm>
      </p:grpSpPr>
      <p:sp>
        <p:nvSpPr>
          <p:cNvPr id="352" name="Google Shape;352;g3aa1bf67f85_0_299:notes">
            <a:extLst>
              <a:ext uri="{FF2B5EF4-FFF2-40B4-BE49-F238E27FC236}">
                <a16:creationId xmlns:a16="http://schemas.microsoft.com/office/drawing/2014/main" id="{C089C7E1-E90F-8D4D-F5B0-EACC08D9EE47}"/>
              </a:ext>
            </a:extLst>
          </p:cNvPr>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3aa1bf67f85_0_299:notes">
            <a:extLst>
              <a:ext uri="{FF2B5EF4-FFF2-40B4-BE49-F238E27FC236}">
                <a16:creationId xmlns:a16="http://schemas.microsoft.com/office/drawing/2014/main" id="{8394A069-6B49-6876-BB01-47F02763A9CC}"/>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67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1901E5CC-9726-3A7F-960E-6B1C80B47B38}"/>
            </a:ext>
          </a:extLst>
        </p:cNvPr>
        <p:cNvGrpSpPr/>
        <p:nvPr/>
      </p:nvGrpSpPr>
      <p:grpSpPr>
        <a:xfrm>
          <a:off x="0" y="0"/>
          <a:ext cx="0" cy="0"/>
          <a:chOff x="0" y="0"/>
          <a:chExt cx="0" cy="0"/>
        </a:xfrm>
      </p:grpSpPr>
      <p:sp>
        <p:nvSpPr>
          <p:cNvPr id="352" name="Google Shape;352;g3aa1bf67f85_0_299:notes">
            <a:extLst>
              <a:ext uri="{FF2B5EF4-FFF2-40B4-BE49-F238E27FC236}">
                <a16:creationId xmlns:a16="http://schemas.microsoft.com/office/drawing/2014/main" id="{691FEA02-04D1-4D88-964F-8589305A9A29}"/>
              </a:ext>
            </a:extLst>
          </p:cNvPr>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3aa1bf67f85_0_299:notes">
            <a:extLst>
              <a:ext uri="{FF2B5EF4-FFF2-40B4-BE49-F238E27FC236}">
                <a16:creationId xmlns:a16="http://schemas.microsoft.com/office/drawing/2014/main" id="{BE3DDB4D-6B5E-7DFA-D546-05C24B1B9583}"/>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075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8B564951-5381-2632-24C4-4EEBBFB1AB0D}"/>
            </a:ext>
          </a:extLst>
        </p:cNvPr>
        <p:cNvGrpSpPr/>
        <p:nvPr/>
      </p:nvGrpSpPr>
      <p:grpSpPr>
        <a:xfrm>
          <a:off x="0" y="0"/>
          <a:ext cx="0" cy="0"/>
          <a:chOff x="0" y="0"/>
          <a:chExt cx="0" cy="0"/>
        </a:xfrm>
      </p:grpSpPr>
      <p:sp>
        <p:nvSpPr>
          <p:cNvPr id="390" name="Google Shape;390;p8:notes">
            <a:extLst>
              <a:ext uri="{FF2B5EF4-FFF2-40B4-BE49-F238E27FC236}">
                <a16:creationId xmlns:a16="http://schemas.microsoft.com/office/drawing/2014/main" id="{BD58E84A-AEB4-B0BD-BC04-2F28C5F90FD9}"/>
              </a:ext>
            </a:extLst>
          </p:cNvPr>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8:notes">
            <a:extLst>
              <a:ext uri="{FF2B5EF4-FFF2-40B4-BE49-F238E27FC236}">
                <a16:creationId xmlns:a16="http://schemas.microsoft.com/office/drawing/2014/main" id="{AD39582F-8FC0-6C52-B08F-942353F22624}"/>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892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aa1bf67f85_0_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aa1bf67f85_0_2: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3aa1bf67f85_0_2: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a:extLst>
            <a:ext uri="{FF2B5EF4-FFF2-40B4-BE49-F238E27FC236}">
              <a16:creationId xmlns:a16="http://schemas.microsoft.com/office/drawing/2014/main" id="{A9EA479D-5D31-0793-2B36-2585BEC4F08E}"/>
            </a:ext>
          </a:extLst>
        </p:cNvPr>
        <p:cNvGrpSpPr/>
        <p:nvPr/>
      </p:nvGrpSpPr>
      <p:grpSpPr>
        <a:xfrm>
          <a:off x="0" y="0"/>
          <a:ext cx="0" cy="0"/>
          <a:chOff x="0" y="0"/>
          <a:chExt cx="0" cy="0"/>
        </a:xfrm>
      </p:grpSpPr>
      <p:sp>
        <p:nvSpPr>
          <p:cNvPr id="398" name="Google Shape;398;p9:notes">
            <a:extLst>
              <a:ext uri="{FF2B5EF4-FFF2-40B4-BE49-F238E27FC236}">
                <a16:creationId xmlns:a16="http://schemas.microsoft.com/office/drawing/2014/main" id="{CF513E66-A921-F815-BA64-048653AB1424}"/>
              </a:ext>
            </a:extLst>
          </p:cNvPr>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9:notes">
            <a:extLst>
              <a:ext uri="{FF2B5EF4-FFF2-40B4-BE49-F238E27FC236}">
                <a16:creationId xmlns:a16="http://schemas.microsoft.com/office/drawing/2014/main" id="{624E9462-240F-6972-9406-FF149704CEBB}"/>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398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a:extLst>
            <a:ext uri="{FF2B5EF4-FFF2-40B4-BE49-F238E27FC236}">
              <a16:creationId xmlns:a16="http://schemas.microsoft.com/office/drawing/2014/main" id="{15179410-192B-0C42-91CD-B1BA5A7B040A}"/>
            </a:ext>
          </a:extLst>
        </p:cNvPr>
        <p:cNvGrpSpPr/>
        <p:nvPr/>
      </p:nvGrpSpPr>
      <p:grpSpPr>
        <a:xfrm>
          <a:off x="0" y="0"/>
          <a:ext cx="0" cy="0"/>
          <a:chOff x="0" y="0"/>
          <a:chExt cx="0" cy="0"/>
        </a:xfrm>
      </p:grpSpPr>
      <p:sp>
        <p:nvSpPr>
          <p:cNvPr id="405" name="Google Shape;405;p10:notes">
            <a:extLst>
              <a:ext uri="{FF2B5EF4-FFF2-40B4-BE49-F238E27FC236}">
                <a16:creationId xmlns:a16="http://schemas.microsoft.com/office/drawing/2014/main" id="{CB1DE7C7-B711-B91A-244C-6A22AD5AC2B4}"/>
              </a:ext>
            </a:extLst>
          </p:cNvPr>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0:notes">
            <a:extLst>
              <a:ext uri="{FF2B5EF4-FFF2-40B4-BE49-F238E27FC236}">
                <a16:creationId xmlns:a16="http://schemas.microsoft.com/office/drawing/2014/main" id="{0C6D6CB1-46E0-7947-2B97-7D0BE371C496}"/>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642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a:extLst>
            <a:ext uri="{FF2B5EF4-FFF2-40B4-BE49-F238E27FC236}">
              <a16:creationId xmlns:a16="http://schemas.microsoft.com/office/drawing/2014/main" id="{2B2667F3-65D0-E0A9-0C5E-7795768837AE}"/>
            </a:ext>
          </a:extLst>
        </p:cNvPr>
        <p:cNvGrpSpPr/>
        <p:nvPr/>
      </p:nvGrpSpPr>
      <p:grpSpPr>
        <a:xfrm>
          <a:off x="0" y="0"/>
          <a:ext cx="0" cy="0"/>
          <a:chOff x="0" y="0"/>
          <a:chExt cx="0" cy="0"/>
        </a:xfrm>
      </p:grpSpPr>
      <p:sp>
        <p:nvSpPr>
          <p:cNvPr id="413" name="Google Shape;413;p11:notes">
            <a:extLst>
              <a:ext uri="{FF2B5EF4-FFF2-40B4-BE49-F238E27FC236}">
                <a16:creationId xmlns:a16="http://schemas.microsoft.com/office/drawing/2014/main" id="{CD18D192-0B3B-3D01-5D06-54F3E07AE1BC}"/>
              </a:ext>
            </a:extLst>
          </p:cNvPr>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1:notes">
            <a:extLst>
              <a:ext uri="{FF2B5EF4-FFF2-40B4-BE49-F238E27FC236}">
                <a16:creationId xmlns:a16="http://schemas.microsoft.com/office/drawing/2014/main" id="{BB415317-547F-1634-3480-FBAD8532F321}"/>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19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988DE0B4-F2B3-8A5A-6CDF-11AB51E4CFAF}"/>
            </a:ext>
          </a:extLst>
        </p:cNvPr>
        <p:cNvGrpSpPr/>
        <p:nvPr/>
      </p:nvGrpSpPr>
      <p:grpSpPr>
        <a:xfrm>
          <a:off x="0" y="0"/>
          <a:ext cx="0" cy="0"/>
          <a:chOff x="0" y="0"/>
          <a:chExt cx="0" cy="0"/>
        </a:xfrm>
      </p:grpSpPr>
      <p:sp>
        <p:nvSpPr>
          <p:cNvPr id="434" name="Google Shape;434;p14:notes">
            <a:extLst>
              <a:ext uri="{FF2B5EF4-FFF2-40B4-BE49-F238E27FC236}">
                <a16:creationId xmlns:a16="http://schemas.microsoft.com/office/drawing/2014/main" id="{0CF7E026-1AD8-46FF-0641-EDE600A9F84A}"/>
              </a:ext>
            </a:extLst>
          </p:cNvPr>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4:notes">
            <a:extLst>
              <a:ext uri="{FF2B5EF4-FFF2-40B4-BE49-F238E27FC236}">
                <a16:creationId xmlns:a16="http://schemas.microsoft.com/office/drawing/2014/main" id="{B5A0273D-FACF-5084-6DCD-E8C0E54A9B76}"/>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90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1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a:extLst>
            <a:ext uri="{FF2B5EF4-FFF2-40B4-BE49-F238E27FC236}">
              <a16:creationId xmlns:a16="http://schemas.microsoft.com/office/drawing/2014/main" id="{486D19EC-7499-D2DC-B4C1-4EC52FDDE5D1}"/>
            </a:ext>
          </a:extLst>
        </p:cNvPr>
        <p:cNvGrpSpPr/>
        <p:nvPr/>
      </p:nvGrpSpPr>
      <p:grpSpPr>
        <a:xfrm>
          <a:off x="0" y="0"/>
          <a:ext cx="0" cy="0"/>
          <a:chOff x="0" y="0"/>
          <a:chExt cx="0" cy="0"/>
        </a:xfrm>
      </p:grpSpPr>
      <p:sp>
        <p:nvSpPr>
          <p:cNvPr id="448" name="Google Shape;448;p16:notes">
            <a:extLst>
              <a:ext uri="{FF2B5EF4-FFF2-40B4-BE49-F238E27FC236}">
                <a16:creationId xmlns:a16="http://schemas.microsoft.com/office/drawing/2014/main" id="{B776E34C-ECCF-A303-A662-ACBEB0FA9911}"/>
              </a:ext>
            </a:extLst>
          </p:cNvPr>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16:notes">
            <a:extLst>
              <a:ext uri="{FF2B5EF4-FFF2-40B4-BE49-F238E27FC236}">
                <a16:creationId xmlns:a16="http://schemas.microsoft.com/office/drawing/2014/main" id="{3E8003D8-68C4-E741-98ED-AD60CDBE392A}"/>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270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a:extLst>
            <a:ext uri="{FF2B5EF4-FFF2-40B4-BE49-F238E27FC236}">
              <a16:creationId xmlns:a16="http://schemas.microsoft.com/office/drawing/2014/main" id="{C7F3A35A-BD69-3CC3-FFAE-E04D2FF58C6F}"/>
            </a:ext>
          </a:extLst>
        </p:cNvPr>
        <p:cNvGrpSpPr/>
        <p:nvPr/>
      </p:nvGrpSpPr>
      <p:grpSpPr>
        <a:xfrm>
          <a:off x="0" y="0"/>
          <a:ext cx="0" cy="0"/>
          <a:chOff x="0" y="0"/>
          <a:chExt cx="0" cy="0"/>
        </a:xfrm>
      </p:grpSpPr>
      <p:sp>
        <p:nvSpPr>
          <p:cNvPr id="462" name="Google Shape;462;p18:notes">
            <a:extLst>
              <a:ext uri="{FF2B5EF4-FFF2-40B4-BE49-F238E27FC236}">
                <a16:creationId xmlns:a16="http://schemas.microsoft.com/office/drawing/2014/main" id="{AA572C1C-8583-5006-3F9E-A664E57CF55D}"/>
              </a:ext>
            </a:extLst>
          </p:cNvPr>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8:notes">
            <a:extLst>
              <a:ext uri="{FF2B5EF4-FFF2-40B4-BE49-F238E27FC236}">
                <a16:creationId xmlns:a16="http://schemas.microsoft.com/office/drawing/2014/main" id="{80323E0F-EBF9-4FD8-B1AE-9C84D92D22CC}"/>
              </a:ext>
            </a:extLst>
          </p:cNvPr>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7784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1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b04a8142de_0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b04a8142de_0_0: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g3b04a8142de_0_0: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aa1bf67f85_0_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3aa1bf67f85_0_11: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As we delved into this idea of supporting districts and states to better build out pathways for educators of MLs, we identified three components.</a:t>
            </a:r>
            <a:endParaRPr/>
          </a:p>
          <a:p>
            <a:pPr marL="0" lvl="0" indent="0" algn="l" rtl="0">
              <a:lnSpc>
                <a:spcPct val="115000"/>
              </a:lnSpc>
              <a:spcBef>
                <a:spcPts val="0"/>
              </a:spcBef>
              <a:spcAft>
                <a:spcPts val="0"/>
              </a:spcAft>
              <a:buClr>
                <a:schemeClr val="dk1"/>
              </a:buClr>
              <a:buSzPts val="1100"/>
              <a:buFont typeface="Arial"/>
              <a:buNone/>
            </a:pPr>
            <a:r>
              <a:rPr lang="en-US"/>
              <a:t>First, you might notice we are using both the term EL and the term ML. In our work, we define each slightly differently. Els are those students eligible for English language development services – they are an identified group, and every state has a process for identifying them as Els and then reclassifying them out of EL status. All Els are also MLs. MLs are a larger group that include students who have exited EL status as well as students who speak English as well as another language and were never identified as Els.</a:t>
            </a:r>
            <a:endParaRPr/>
          </a:p>
          <a:p>
            <a:pPr marL="0" lvl="0" indent="0" algn="l" rtl="0">
              <a:lnSpc>
                <a:spcPct val="115000"/>
              </a:lnSpc>
              <a:spcBef>
                <a:spcPts val="0"/>
              </a:spcBef>
              <a:spcAft>
                <a:spcPts val="0"/>
              </a:spcAft>
              <a:buClr>
                <a:schemeClr val="dk1"/>
              </a:buClr>
              <a:buSzPts val="1100"/>
              <a:buFont typeface="Arial"/>
              <a:buNone/>
            </a:pPr>
            <a:r>
              <a:rPr lang="en-US"/>
              <a:t>OK, back to the tool.</a:t>
            </a:r>
            <a:endParaRPr/>
          </a:p>
          <a:p>
            <a:pPr marL="0" lvl="0" indent="0" algn="l" rtl="0">
              <a:lnSpc>
                <a:spcPct val="115000"/>
              </a:lnSpc>
              <a:spcBef>
                <a:spcPts val="0"/>
              </a:spcBef>
              <a:spcAft>
                <a:spcPts val="0"/>
              </a:spcAft>
              <a:buClr>
                <a:schemeClr val="dk1"/>
              </a:buClr>
              <a:buSzPts val="1100"/>
              <a:buFont typeface="Arial"/>
              <a:buNone/>
            </a:pPr>
            <a:r>
              <a:rPr lang="en-US"/>
              <a:t>We have provided three components that are important to consider when looking at ML educator pathways: the first focuses on the ML students and their programs; the second on pathways for teachers to become ML educators, and third on the ongoing supports teachers receive to stay in the field and continue to grow.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8" name="Google Shape;268;g3aa1bf67f85_0_11: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aa1bf67f85_0_4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3aa1bf67f85_0_41: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Module 1 covers the first component, Module 2 covers the second and third components, and Module 3 provides an opportunity to develop an action plan to make changes based on the first two modules.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9" name="Google Shape;299;g3aa1bf67f85_0_41: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aa1bf67f85_0_514: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3aa1bf67f85_0_51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aa1bf67f85_0_299: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3aa1bf67f85_0_29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7_Title Slide" preserve="1">
  <p:cSld name="17_Title Slide">
    <p:bg>
      <p:bgPr>
        <a:solidFill>
          <a:schemeClr val="lt1"/>
        </a:solidFill>
        <a:effectLst/>
      </p:bgPr>
    </p:bg>
    <p:spTree>
      <p:nvGrpSpPr>
        <p:cNvPr id="1" name="Shape 13"/>
        <p:cNvGrpSpPr/>
        <p:nvPr/>
      </p:nvGrpSpPr>
      <p:grpSpPr>
        <a:xfrm>
          <a:off x="0" y="0"/>
          <a:ext cx="0" cy="0"/>
          <a:chOff x="0" y="0"/>
          <a:chExt cx="0" cy="0"/>
        </a:xfrm>
      </p:grpSpPr>
      <p:pic>
        <p:nvPicPr>
          <p:cNvPr id="14" name="Google Shape;14;p36" descr="Two boys sit together looking at a computer screen. One is smiling slightly and the other has his hand over his mouth in awe. A teacher stands behind them, looking on, smiling."/>
          <p:cNvPicPr preferRelativeResize="0"/>
          <p:nvPr/>
        </p:nvPicPr>
        <p:blipFill>
          <a:blip r:embed="rId2">
            <a:alphaModFix/>
          </a:blip>
          <a:srcRect/>
          <a:stretch/>
        </p:blipFill>
        <p:spPr>
          <a:xfrm>
            <a:off x="-2894596" y="-10102"/>
            <a:ext cx="10285996" cy="6845548"/>
          </a:xfrm>
          <a:prstGeom prst="rect">
            <a:avLst/>
          </a:prstGeom>
          <a:noFill/>
          <a:ln>
            <a:noFill/>
          </a:ln>
        </p:spPr>
      </p:pic>
      <p:sp>
        <p:nvSpPr>
          <p:cNvPr id="15" name="Google Shape;15;p36"/>
          <p:cNvSpPr/>
          <p:nvPr/>
        </p:nvSpPr>
        <p:spPr>
          <a:xfrm>
            <a:off x="4787894"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1">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 name="Google Shape;16;p36"/>
          <p:cNvSpPr/>
          <p:nvPr/>
        </p:nvSpPr>
        <p:spPr>
          <a:xfrm>
            <a:off x="5429613" y="-6226"/>
            <a:ext cx="6672580" cy="6858000"/>
          </a:xfrm>
          <a:custGeom>
            <a:avLst/>
            <a:gdLst/>
            <a:ahLst/>
            <a:cxnLst/>
            <a:rect l="l" t="t" r="r" b="b"/>
            <a:pathLst>
              <a:path w="6672580" h="6858000" extrusionOk="0">
                <a:moveTo>
                  <a:pt x="6672582" y="0"/>
                </a:moveTo>
                <a:lnTo>
                  <a:pt x="0" y="0"/>
                </a:lnTo>
                <a:lnTo>
                  <a:pt x="1665935" y="3429000"/>
                </a:lnTo>
                <a:lnTo>
                  <a:pt x="0" y="6858000"/>
                </a:lnTo>
                <a:lnTo>
                  <a:pt x="6672582" y="6858000"/>
                </a:lnTo>
                <a:lnTo>
                  <a:pt x="667258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36"/>
          <p:cNvSpPr/>
          <p:nvPr/>
        </p:nvSpPr>
        <p:spPr>
          <a:xfrm>
            <a:off x="11346181" y="5129757"/>
            <a:ext cx="845819" cy="1740535"/>
          </a:xfrm>
          <a:custGeom>
            <a:avLst/>
            <a:gdLst/>
            <a:ahLst/>
            <a:cxnLst/>
            <a:rect l="l" t="t" r="r" b="b"/>
            <a:pathLst>
              <a:path w="845820" h="1740534" extrusionOk="0">
                <a:moveTo>
                  <a:pt x="845553" y="0"/>
                </a:moveTo>
                <a:lnTo>
                  <a:pt x="0" y="1740395"/>
                </a:lnTo>
                <a:lnTo>
                  <a:pt x="845553" y="1740395"/>
                </a:lnTo>
                <a:lnTo>
                  <a:pt x="845553"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36"/>
          <p:cNvSpPr txBox="1"/>
          <p:nvPr/>
        </p:nvSpPr>
        <p:spPr>
          <a:xfrm>
            <a:off x="8635181" y="6058061"/>
            <a:ext cx="2666999" cy="408445"/>
          </a:xfrm>
          <a:prstGeom prst="rect">
            <a:avLst/>
          </a:prstGeom>
          <a:noFill/>
          <a:ln>
            <a:noFill/>
          </a:ln>
        </p:spPr>
        <p:txBody>
          <a:bodyPr spcFirstLastPara="1" wrap="square" lIns="0" tIns="0" rIns="0" bIns="0" anchor="t" anchorCtr="0">
            <a:noAutofit/>
          </a:bodyPr>
          <a:lstStyle/>
          <a:p>
            <a:pPr marL="12700" marR="5080" lvl="0" indent="436880" algn="r" rtl="0">
              <a:lnSpc>
                <a:spcPct val="121300"/>
              </a:lnSpc>
              <a:spcBef>
                <a:spcPts val="0"/>
              </a:spcBef>
              <a:spcAft>
                <a:spcPts val="0"/>
              </a:spcAft>
              <a:buNone/>
            </a:pPr>
            <a:r>
              <a:rPr lang="en-US" sz="1100" b="0" i="0" dirty="0">
                <a:solidFill>
                  <a:schemeClr val="bg2"/>
                </a:solidFill>
                <a:latin typeface="Calibri"/>
                <a:ea typeface="Calibri"/>
                <a:cs typeface="Calibri"/>
                <a:sym typeface="Calibri"/>
              </a:rPr>
              <a:t>Photo is for illustrative purposes only.  </a:t>
            </a:r>
            <a:br>
              <a:rPr lang="en-US" sz="1100" b="0" i="0" dirty="0">
                <a:solidFill>
                  <a:schemeClr val="bg2"/>
                </a:solidFill>
                <a:latin typeface="Calibri"/>
                <a:ea typeface="Calibri"/>
                <a:cs typeface="Calibri"/>
                <a:sym typeface="Calibri"/>
              </a:rPr>
            </a:br>
            <a:r>
              <a:rPr lang="en-US" sz="1100" b="0" i="0" dirty="0">
                <a:solidFill>
                  <a:schemeClr val="bg2"/>
                </a:solidFill>
                <a:latin typeface="Calibri"/>
                <a:ea typeface="Calibri"/>
                <a:cs typeface="Calibri"/>
                <a:sym typeface="Calibri"/>
              </a:rPr>
              <a:t>Any person depicted in the photo is a model.</a:t>
            </a:r>
            <a:endParaRPr sz="1100" b="0" i="0" dirty="0">
              <a:solidFill>
                <a:schemeClr val="bg2"/>
              </a:solidFill>
              <a:latin typeface="Calibri"/>
              <a:ea typeface="Calibri"/>
              <a:cs typeface="Calibri"/>
              <a:sym typeface="Calibri"/>
            </a:endParaRPr>
          </a:p>
        </p:txBody>
      </p:sp>
      <p:sp>
        <p:nvSpPr>
          <p:cNvPr id="19" name="Google Shape;19;p36"/>
          <p:cNvSpPr txBox="1">
            <a:spLocks noGrp="1"/>
          </p:cNvSpPr>
          <p:nvPr>
            <p:ph type="title"/>
          </p:nvPr>
        </p:nvSpPr>
        <p:spPr>
          <a:xfrm>
            <a:off x="7391400" y="1948457"/>
            <a:ext cx="3886199" cy="894878"/>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3200" b="1">
                <a:solidFill>
                  <a:schemeClr val="bg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 name="Google Shape;20;p36"/>
          <p:cNvSpPr txBox="1">
            <a:spLocks noGrp="1"/>
          </p:cNvSpPr>
          <p:nvPr>
            <p:ph type="body" idx="1"/>
          </p:nvPr>
        </p:nvSpPr>
        <p:spPr>
          <a:xfrm>
            <a:off x="7391400" y="3021441"/>
            <a:ext cx="3886199" cy="712359"/>
          </a:xfrm>
          <a:prstGeom prst="rect">
            <a:avLst/>
          </a:prstGeom>
          <a:noFill/>
          <a:ln>
            <a:noFill/>
          </a:ln>
        </p:spPr>
        <p:txBody>
          <a:bodyPr spcFirstLastPara="1" wrap="square" lIns="0" tIns="0" rIns="0" bIns="0" anchor="t" anchorCtr="0">
            <a:noAutofit/>
          </a:bodyPr>
          <a:lstStyle>
            <a:lvl1pPr marL="457200" lvl="0" indent="-228600" algn="r">
              <a:spcBef>
                <a:spcPts val="0"/>
              </a:spcBef>
              <a:spcAft>
                <a:spcPts val="0"/>
              </a:spcAft>
              <a:buSzPts val="2600"/>
              <a:buNone/>
              <a:defRPr sz="2600">
                <a:solidFill>
                  <a:schemeClr val="bg2"/>
                </a:solidFill>
                <a:latin typeface="Calibri"/>
                <a:ea typeface="Calibri"/>
                <a:cs typeface="Calibri"/>
                <a:sym typeface="Calibri"/>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21" name="Google Shape;21;p36"/>
          <p:cNvSpPr txBox="1">
            <a:spLocks noGrp="1"/>
          </p:cNvSpPr>
          <p:nvPr>
            <p:ph type="body" idx="2"/>
          </p:nvPr>
        </p:nvSpPr>
        <p:spPr>
          <a:xfrm>
            <a:off x="7391400" y="4953000"/>
            <a:ext cx="3886199" cy="802129"/>
          </a:xfrm>
          <a:prstGeom prst="rect">
            <a:avLst/>
          </a:prstGeom>
          <a:noFill/>
          <a:ln>
            <a:noFill/>
          </a:ln>
        </p:spPr>
        <p:txBody>
          <a:bodyPr spcFirstLastPara="1" wrap="square" lIns="0" tIns="0" rIns="0" bIns="0" anchor="t" anchorCtr="0">
            <a:normAutofit/>
          </a:bodyPr>
          <a:lstStyle>
            <a:lvl1pPr marL="457200" lvl="0" indent="-228600" algn="r">
              <a:spcBef>
                <a:spcPts val="0"/>
              </a:spcBef>
              <a:spcAft>
                <a:spcPts val="0"/>
              </a:spcAft>
              <a:buSzPts val="2000"/>
              <a:buNone/>
              <a:defRPr sz="2000">
                <a:solidFill>
                  <a:schemeClr val="bg2"/>
                </a:solidFill>
                <a:latin typeface="Calibri"/>
                <a:ea typeface="Calibri"/>
                <a:cs typeface="Calibri"/>
                <a:sym typeface="Calibri"/>
              </a:defRPr>
            </a:lvl1pPr>
            <a:lvl2pPr marL="914400" lvl="1" indent="-342900" algn="l">
              <a:spcBef>
                <a:spcPts val="3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22" name="Google Shape;22;p36"/>
          <p:cNvSpPr txBox="1">
            <a:spLocks noGrp="1"/>
          </p:cNvSpPr>
          <p:nvPr>
            <p:ph type="body" idx="3"/>
          </p:nvPr>
        </p:nvSpPr>
        <p:spPr>
          <a:xfrm>
            <a:off x="7391400" y="4493903"/>
            <a:ext cx="3886199" cy="381000"/>
          </a:xfrm>
          <a:prstGeom prst="rect">
            <a:avLst/>
          </a:prstGeom>
          <a:noFill/>
          <a:ln>
            <a:noFill/>
          </a:ln>
        </p:spPr>
        <p:txBody>
          <a:bodyPr spcFirstLastPara="1" wrap="square" lIns="0" tIns="0" rIns="0" bIns="0" anchor="ctr" anchorCtr="0">
            <a:noAutofit/>
          </a:bodyPr>
          <a:lstStyle>
            <a:lvl1pPr marL="457200" lvl="0" indent="-228600" algn="r">
              <a:spcBef>
                <a:spcPts val="0"/>
              </a:spcBef>
              <a:spcAft>
                <a:spcPts val="0"/>
              </a:spcAft>
              <a:buSzPts val="2000"/>
              <a:buNone/>
              <a:defRPr sz="2000" b="1">
                <a:solidFill>
                  <a:schemeClr val="bg2"/>
                </a:solidFill>
                <a:latin typeface="Calibri"/>
                <a:ea typeface="Calibri"/>
                <a:cs typeface="Calibri"/>
                <a:sym typeface="Calibri"/>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pic>
        <p:nvPicPr>
          <p:cNvPr id="3" name="Picture 2" descr="MLRC logo">
            <a:extLst>
              <a:ext uri="{FF2B5EF4-FFF2-40B4-BE49-F238E27FC236}">
                <a16:creationId xmlns:a16="http://schemas.microsoft.com/office/drawing/2014/main" id="{0B2296BF-DF45-577E-43A2-5BCAB235DF2D}"/>
              </a:ext>
            </a:extLst>
          </p:cNvPr>
          <p:cNvPicPr>
            <a:picLocks noChangeAspect="1"/>
          </p:cNvPicPr>
          <p:nvPr userDrawn="1"/>
        </p:nvPicPr>
        <p:blipFill>
          <a:blip r:embed="rId3"/>
          <a:stretch>
            <a:fillRect/>
          </a:stretch>
        </p:blipFill>
        <p:spPr>
          <a:xfrm>
            <a:off x="7873999" y="430561"/>
            <a:ext cx="3403600" cy="952500"/>
          </a:xfrm>
          <a:prstGeom prst="rect">
            <a:avLst/>
          </a:prstGeom>
        </p:spPr>
      </p:pic>
    </p:spTree>
    <p:extLst>
      <p:ext uri="{BB962C8B-B14F-4D97-AF65-F5344CB8AC3E}">
        <p14:creationId xmlns:p14="http://schemas.microsoft.com/office/powerpoint/2010/main" val="1869539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Section Divider_ED" preserve="1">
  <p:cSld name="1_Section Divider_ED">
    <p:bg>
      <p:bgPr>
        <a:solidFill>
          <a:schemeClr val="bg2"/>
        </a:solidFill>
        <a:effectLst/>
      </p:bgPr>
    </p:bg>
    <p:spTree>
      <p:nvGrpSpPr>
        <p:cNvPr id="1" name="Shape 82"/>
        <p:cNvGrpSpPr/>
        <p:nvPr/>
      </p:nvGrpSpPr>
      <p:grpSpPr>
        <a:xfrm>
          <a:off x="0" y="0"/>
          <a:ext cx="0" cy="0"/>
          <a:chOff x="0" y="0"/>
          <a:chExt cx="0" cy="0"/>
        </a:xfrm>
      </p:grpSpPr>
      <p:sp>
        <p:nvSpPr>
          <p:cNvPr id="83" name="Google Shape;83;p45"/>
          <p:cNvSpPr/>
          <p:nvPr/>
        </p:nvSpPr>
        <p:spPr>
          <a:xfrm>
            <a:off x="4787894"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4">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45"/>
          <p:cNvSpPr/>
          <p:nvPr/>
        </p:nvSpPr>
        <p:spPr>
          <a:xfrm>
            <a:off x="5516369" y="0"/>
            <a:ext cx="6672580" cy="6858000"/>
          </a:xfrm>
          <a:custGeom>
            <a:avLst/>
            <a:gdLst/>
            <a:ahLst/>
            <a:cxnLst/>
            <a:rect l="l" t="t" r="r" b="b"/>
            <a:pathLst>
              <a:path w="6672580" h="6858000" extrusionOk="0">
                <a:moveTo>
                  <a:pt x="6672582" y="0"/>
                </a:moveTo>
                <a:lnTo>
                  <a:pt x="0" y="0"/>
                </a:lnTo>
                <a:lnTo>
                  <a:pt x="1665935" y="3429000"/>
                </a:lnTo>
                <a:lnTo>
                  <a:pt x="0" y="6858000"/>
                </a:lnTo>
                <a:lnTo>
                  <a:pt x="6672582" y="6858000"/>
                </a:lnTo>
                <a:lnTo>
                  <a:pt x="6672582" y="0"/>
                </a:lnTo>
                <a:close/>
              </a:path>
            </a:pathLst>
          </a:custGeom>
          <a:solidFill>
            <a:schemeClr val="accent5">
              <a:alpha val="91764"/>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45"/>
          <p:cNvSpPr txBox="1">
            <a:spLocks noGrp="1"/>
          </p:cNvSpPr>
          <p:nvPr>
            <p:ph type="body" idx="1"/>
          </p:nvPr>
        </p:nvSpPr>
        <p:spPr>
          <a:xfrm>
            <a:off x="480152" y="4639399"/>
            <a:ext cx="4307742" cy="825499"/>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400"/>
              <a:buNone/>
              <a:defRPr sz="2400">
                <a:solidFill>
                  <a:schemeClr val="lt1"/>
                </a:solidFill>
                <a:latin typeface="Calibri"/>
                <a:ea typeface="Calibri"/>
                <a:cs typeface="Calibri"/>
                <a:sym typeface="Calibri"/>
              </a:defRPr>
            </a:lvl1pPr>
            <a:lvl2pPr marL="914400" lvl="1" indent="-228600" algn="l">
              <a:spcBef>
                <a:spcPts val="600"/>
              </a:spcBef>
              <a:spcAft>
                <a:spcPts val="0"/>
              </a:spcAft>
              <a:buSzPts val="2000"/>
              <a:buNone/>
              <a:defRPr sz="2000">
                <a:solidFill>
                  <a:srgbClr val="8DA1BE"/>
                </a:solidFill>
              </a:defRPr>
            </a:lvl2pPr>
            <a:lvl3pPr marL="1371600" lvl="2" indent="-228600" algn="l">
              <a:spcBef>
                <a:spcPts val="600"/>
              </a:spcBef>
              <a:spcAft>
                <a:spcPts val="0"/>
              </a:spcAft>
              <a:buSzPts val="1800"/>
              <a:buNone/>
              <a:defRPr sz="1800">
                <a:solidFill>
                  <a:srgbClr val="8DA1BE"/>
                </a:solidFill>
              </a:defRPr>
            </a:lvl3pPr>
            <a:lvl4pPr marL="1828800" lvl="3" indent="-228600" algn="l">
              <a:spcBef>
                <a:spcPts val="600"/>
              </a:spcBef>
              <a:spcAft>
                <a:spcPts val="0"/>
              </a:spcAft>
              <a:buSzPts val="1600"/>
              <a:buNone/>
              <a:defRPr sz="1600">
                <a:solidFill>
                  <a:srgbClr val="8DA1BE"/>
                </a:solidFill>
              </a:defRPr>
            </a:lvl4pPr>
            <a:lvl5pPr marL="2286000" lvl="4" indent="-228600" algn="l">
              <a:spcBef>
                <a:spcPts val="600"/>
              </a:spcBef>
              <a:spcAft>
                <a:spcPts val="0"/>
              </a:spcAft>
              <a:buSzPts val="1600"/>
              <a:buNone/>
              <a:defRPr sz="1600">
                <a:solidFill>
                  <a:srgbClr val="8DA1BE"/>
                </a:solidFill>
              </a:defRPr>
            </a:lvl5pPr>
            <a:lvl6pPr marL="2743200" lvl="5" indent="-228600" algn="l">
              <a:spcBef>
                <a:spcPts val="600"/>
              </a:spcBef>
              <a:spcAft>
                <a:spcPts val="0"/>
              </a:spcAft>
              <a:buClr>
                <a:srgbClr val="8DA1BE"/>
              </a:buClr>
              <a:buSzPts val="1600"/>
              <a:buFont typeface="Calibri"/>
              <a:buNone/>
              <a:defRPr sz="1600">
                <a:solidFill>
                  <a:srgbClr val="8DA1BE"/>
                </a:solidFill>
              </a:defRPr>
            </a:lvl6pPr>
            <a:lvl7pPr marL="3200400" lvl="6" indent="-228600" algn="l">
              <a:spcBef>
                <a:spcPts val="0"/>
              </a:spcBef>
              <a:spcAft>
                <a:spcPts val="0"/>
              </a:spcAft>
              <a:buClr>
                <a:srgbClr val="8DA1BE"/>
              </a:buClr>
              <a:buSzPts val="1600"/>
              <a:buFont typeface="Calibri"/>
              <a:buNone/>
              <a:defRPr sz="1600">
                <a:solidFill>
                  <a:srgbClr val="8DA1BE"/>
                </a:solidFill>
              </a:defRPr>
            </a:lvl7pPr>
            <a:lvl8pPr marL="3657600" lvl="7" indent="-228600" algn="l">
              <a:spcBef>
                <a:spcPts val="0"/>
              </a:spcBef>
              <a:spcAft>
                <a:spcPts val="0"/>
              </a:spcAft>
              <a:buClr>
                <a:srgbClr val="8DA1BE"/>
              </a:buClr>
              <a:buSzPts val="1600"/>
              <a:buFont typeface="Calibri"/>
              <a:buNone/>
              <a:defRPr sz="1600">
                <a:solidFill>
                  <a:srgbClr val="8DA1BE"/>
                </a:solidFill>
              </a:defRPr>
            </a:lvl8pPr>
            <a:lvl9pPr marL="4114800" lvl="8" indent="-228600" algn="l">
              <a:spcBef>
                <a:spcPts val="0"/>
              </a:spcBef>
              <a:spcAft>
                <a:spcPts val="0"/>
              </a:spcAft>
              <a:buClr>
                <a:srgbClr val="8DA1BE"/>
              </a:buClr>
              <a:buSzPts val="1600"/>
              <a:buFont typeface="Calibri"/>
              <a:buNone/>
              <a:defRPr sz="1600">
                <a:solidFill>
                  <a:srgbClr val="8DA1BE"/>
                </a:solidFill>
              </a:defRPr>
            </a:lvl9pPr>
          </a:lstStyle>
          <a:p>
            <a:endParaRPr/>
          </a:p>
        </p:txBody>
      </p:sp>
      <p:sp>
        <p:nvSpPr>
          <p:cNvPr id="86" name="Google Shape;86;p45"/>
          <p:cNvSpPr txBox="1">
            <a:spLocks noGrp="1"/>
          </p:cNvSpPr>
          <p:nvPr>
            <p:ph type="title"/>
          </p:nvPr>
        </p:nvSpPr>
        <p:spPr>
          <a:xfrm>
            <a:off x="480152" y="2730500"/>
            <a:ext cx="5158648" cy="13462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5"/>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665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2 Content ED" preserve="1">
  <p:cSld name="Title and 2 Content ED">
    <p:spTree>
      <p:nvGrpSpPr>
        <p:cNvPr id="1" name="Shape 88"/>
        <p:cNvGrpSpPr/>
        <p:nvPr/>
      </p:nvGrpSpPr>
      <p:grpSpPr>
        <a:xfrm>
          <a:off x="0" y="0"/>
          <a:ext cx="0" cy="0"/>
          <a:chOff x="0" y="0"/>
          <a:chExt cx="0" cy="0"/>
        </a:xfrm>
      </p:grpSpPr>
      <p:sp>
        <p:nvSpPr>
          <p:cNvPr id="89" name="Google Shape;89;p46"/>
          <p:cNvSpPr/>
          <p:nvPr/>
        </p:nvSpPr>
        <p:spPr>
          <a:xfrm>
            <a:off x="11040745"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bg2"/>
              </a:solidFill>
              <a:latin typeface="Calibri"/>
              <a:ea typeface="Calibri"/>
              <a:cs typeface="Calibri"/>
              <a:sym typeface="Calibri"/>
            </a:endParaRPr>
          </a:p>
        </p:txBody>
      </p:sp>
      <p:sp>
        <p:nvSpPr>
          <p:cNvPr id="90" name="Google Shape;90;p46"/>
          <p:cNvSpPr txBox="1">
            <a:spLocks noGrp="1"/>
          </p:cNvSpPr>
          <p:nvPr>
            <p:ph type="title"/>
          </p:nvPr>
        </p:nvSpPr>
        <p:spPr>
          <a:xfrm>
            <a:off x="479424" y="220533"/>
            <a:ext cx="10950575"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1" name="Google Shape;91;p46"/>
          <p:cNvSpPr txBox="1">
            <a:spLocks noGrp="1"/>
          </p:cNvSpPr>
          <p:nvPr>
            <p:ph type="body" idx="1"/>
          </p:nvPr>
        </p:nvSpPr>
        <p:spPr>
          <a:xfrm>
            <a:off x="450849" y="1527605"/>
            <a:ext cx="5289550"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92" name="Google Shape;92;p46"/>
          <p:cNvSpPr txBox="1">
            <a:spLocks noGrp="1"/>
          </p:cNvSpPr>
          <p:nvPr>
            <p:ph type="body" idx="2"/>
          </p:nvPr>
        </p:nvSpPr>
        <p:spPr>
          <a:xfrm>
            <a:off x="6096000" y="1527605"/>
            <a:ext cx="5289550"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93" name="Google Shape;93;p46"/>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0648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CCN chevron" preserve="1">
  <p:cSld name="Title and Content CCN chevron">
    <p:spTree>
      <p:nvGrpSpPr>
        <p:cNvPr id="1" name="Shape 94"/>
        <p:cNvGrpSpPr/>
        <p:nvPr/>
      </p:nvGrpSpPr>
      <p:grpSpPr>
        <a:xfrm>
          <a:off x="0" y="0"/>
          <a:ext cx="0" cy="0"/>
          <a:chOff x="0" y="0"/>
          <a:chExt cx="0" cy="0"/>
        </a:xfrm>
      </p:grpSpPr>
      <p:sp>
        <p:nvSpPr>
          <p:cNvPr id="95" name="Google Shape;95;p47"/>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47"/>
          <p:cNvSpPr/>
          <p:nvPr/>
        </p:nvSpPr>
        <p:spPr>
          <a:xfrm>
            <a:off x="9315133"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1">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47"/>
          <p:cNvSpPr txBox="1">
            <a:spLocks noGrp="1"/>
          </p:cNvSpPr>
          <p:nvPr>
            <p:ph type="title"/>
          </p:nvPr>
        </p:nvSpPr>
        <p:spPr>
          <a:xfrm>
            <a:off x="479425" y="220533"/>
            <a:ext cx="8825582"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8" name="Google Shape;98;p47"/>
          <p:cNvSpPr txBox="1">
            <a:spLocks noGrp="1"/>
          </p:cNvSpPr>
          <p:nvPr>
            <p:ph type="body" idx="1"/>
          </p:nvPr>
        </p:nvSpPr>
        <p:spPr>
          <a:xfrm>
            <a:off x="479425" y="1527605"/>
            <a:ext cx="8835708"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pic>
        <p:nvPicPr>
          <p:cNvPr id="2" name="Picture 1" descr="A black letter on a black background&#10;&#10;AI-generated content may be incorrect.">
            <a:extLst>
              <a:ext uri="{FF2B5EF4-FFF2-40B4-BE49-F238E27FC236}">
                <a16:creationId xmlns:a16="http://schemas.microsoft.com/office/drawing/2014/main" id="{5C5B4D40-6297-FDC1-F3D1-32B380BABA44}"/>
              </a:ext>
            </a:extLst>
          </p:cNvPr>
          <p:cNvPicPr>
            <a:picLocks noChangeAspect="1"/>
          </p:cNvPicPr>
          <p:nvPr userDrawn="1"/>
        </p:nvPicPr>
        <p:blipFill>
          <a:blip r:embed="rId2"/>
          <a:stretch>
            <a:fillRect/>
          </a:stretch>
        </p:blipFill>
        <p:spPr>
          <a:xfrm>
            <a:off x="304800" y="5844551"/>
            <a:ext cx="2160608" cy="604648"/>
          </a:xfrm>
          <a:prstGeom prst="rect">
            <a:avLst/>
          </a:prstGeom>
        </p:spPr>
      </p:pic>
      <p:sp>
        <p:nvSpPr>
          <p:cNvPr id="100" name="Google Shape;100;p47"/>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34955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Section Divider_National center" preserve="1">
  <p:cSld name="2_Section Divider_National center">
    <p:bg>
      <p:bgPr>
        <a:solidFill>
          <a:schemeClr val="bg2"/>
        </a:solidFill>
        <a:effectLst/>
      </p:bgPr>
    </p:bg>
    <p:spTree>
      <p:nvGrpSpPr>
        <p:cNvPr id="1" name="Shape 101"/>
        <p:cNvGrpSpPr/>
        <p:nvPr/>
      </p:nvGrpSpPr>
      <p:grpSpPr>
        <a:xfrm>
          <a:off x="0" y="0"/>
          <a:ext cx="0" cy="0"/>
          <a:chOff x="0" y="0"/>
          <a:chExt cx="0" cy="0"/>
        </a:xfrm>
      </p:grpSpPr>
      <p:sp>
        <p:nvSpPr>
          <p:cNvPr id="102" name="Google Shape;102;p48"/>
          <p:cNvSpPr/>
          <p:nvPr/>
        </p:nvSpPr>
        <p:spPr>
          <a:xfrm>
            <a:off x="4787894"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5">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48"/>
          <p:cNvSpPr/>
          <p:nvPr/>
        </p:nvSpPr>
        <p:spPr>
          <a:xfrm>
            <a:off x="5516369" y="0"/>
            <a:ext cx="6672580" cy="6858000"/>
          </a:xfrm>
          <a:custGeom>
            <a:avLst/>
            <a:gdLst/>
            <a:ahLst/>
            <a:cxnLst/>
            <a:rect l="l" t="t" r="r" b="b"/>
            <a:pathLst>
              <a:path w="6672580" h="6858000" extrusionOk="0">
                <a:moveTo>
                  <a:pt x="6672582" y="0"/>
                </a:moveTo>
                <a:lnTo>
                  <a:pt x="0" y="0"/>
                </a:lnTo>
                <a:lnTo>
                  <a:pt x="1665935" y="3429000"/>
                </a:lnTo>
                <a:lnTo>
                  <a:pt x="0" y="6858000"/>
                </a:lnTo>
                <a:lnTo>
                  <a:pt x="6672582" y="6858000"/>
                </a:lnTo>
                <a:lnTo>
                  <a:pt x="6672582" y="0"/>
                </a:lnTo>
                <a:close/>
              </a:path>
            </a:pathLst>
          </a:custGeom>
          <a:solidFill>
            <a:schemeClr val="accent4">
              <a:alpha val="91764"/>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48"/>
          <p:cNvSpPr txBox="1">
            <a:spLocks noGrp="1"/>
          </p:cNvSpPr>
          <p:nvPr>
            <p:ph type="body" idx="1"/>
          </p:nvPr>
        </p:nvSpPr>
        <p:spPr>
          <a:xfrm>
            <a:off x="480152" y="4639399"/>
            <a:ext cx="4307742" cy="825499"/>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400"/>
              <a:buNone/>
              <a:defRPr sz="2400">
                <a:solidFill>
                  <a:schemeClr val="lt1"/>
                </a:solidFill>
                <a:latin typeface="Calibri"/>
                <a:ea typeface="Calibri"/>
                <a:cs typeface="Calibri"/>
                <a:sym typeface="Calibri"/>
              </a:defRPr>
            </a:lvl1pPr>
            <a:lvl2pPr marL="914400" lvl="1" indent="-228600" algn="l">
              <a:spcBef>
                <a:spcPts val="600"/>
              </a:spcBef>
              <a:spcAft>
                <a:spcPts val="0"/>
              </a:spcAft>
              <a:buSzPts val="2000"/>
              <a:buNone/>
              <a:defRPr sz="2000">
                <a:solidFill>
                  <a:srgbClr val="8DA1BE"/>
                </a:solidFill>
              </a:defRPr>
            </a:lvl2pPr>
            <a:lvl3pPr marL="1371600" lvl="2" indent="-228600" algn="l">
              <a:spcBef>
                <a:spcPts val="600"/>
              </a:spcBef>
              <a:spcAft>
                <a:spcPts val="0"/>
              </a:spcAft>
              <a:buSzPts val="1800"/>
              <a:buNone/>
              <a:defRPr sz="1800">
                <a:solidFill>
                  <a:srgbClr val="8DA1BE"/>
                </a:solidFill>
              </a:defRPr>
            </a:lvl3pPr>
            <a:lvl4pPr marL="1828800" lvl="3" indent="-228600" algn="l">
              <a:spcBef>
                <a:spcPts val="600"/>
              </a:spcBef>
              <a:spcAft>
                <a:spcPts val="0"/>
              </a:spcAft>
              <a:buSzPts val="1600"/>
              <a:buNone/>
              <a:defRPr sz="1600">
                <a:solidFill>
                  <a:srgbClr val="8DA1BE"/>
                </a:solidFill>
              </a:defRPr>
            </a:lvl4pPr>
            <a:lvl5pPr marL="2286000" lvl="4" indent="-228600" algn="l">
              <a:spcBef>
                <a:spcPts val="600"/>
              </a:spcBef>
              <a:spcAft>
                <a:spcPts val="0"/>
              </a:spcAft>
              <a:buSzPts val="1600"/>
              <a:buNone/>
              <a:defRPr sz="1600">
                <a:solidFill>
                  <a:srgbClr val="8DA1BE"/>
                </a:solidFill>
              </a:defRPr>
            </a:lvl5pPr>
            <a:lvl6pPr marL="2743200" lvl="5" indent="-228600" algn="l">
              <a:spcBef>
                <a:spcPts val="600"/>
              </a:spcBef>
              <a:spcAft>
                <a:spcPts val="0"/>
              </a:spcAft>
              <a:buClr>
                <a:srgbClr val="8DA1BE"/>
              </a:buClr>
              <a:buSzPts val="1600"/>
              <a:buFont typeface="Calibri"/>
              <a:buNone/>
              <a:defRPr sz="1600">
                <a:solidFill>
                  <a:srgbClr val="8DA1BE"/>
                </a:solidFill>
              </a:defRPr>
            </a:lvl6pPr>
            <a:lvl7pPr marL="3200400" lvl="6" indent="-228600" algn="l">
              <a:spcBef>
                <a:spcPts val="0"/>
              </a:spcBef>
              <a:spcAft>
                <a:spcPts val="0"/>
              </a:spcAft>
              <a:buClr>
                <a:srgbClr val="8DA1BE"/>
              </a:buClr>
              <a:buSzPts val="1600"/>
              <a:buFont typeface="Calibri"/>
              <a:buNone/>
              <a:defRPr sz="1600">
                <a:solidFill>
                  <a:srgbClr val="8DA1BE"/>
                </a:solidFill>
              </a:defRPr>
            </a:lvl7pPr>
            <a:lvl8pPr marL="3657600" lvl="7" indent="-228600" algn="l">
              <a:spcBef>
                <a:spcPts val="0"/>
              </a:spcBef>
              <a:spcAft>
                <a:spcPts val="0"/>
              </a:spcAft>
              <a:buClr>
                <a:srgbClr val="8DA1BE"/>
              </a:buClr>
              <a:buSzPts val="1600"/>
              <a:buFont typeface="Calibri"/>
              <a:buNone/>
              <a:defRPr sz="1600">
                <a:solidFill>
                  <a:srgbClr val="8DA1BE"/>
                </a:solidFill>
              </a:defRPr>
            </a:lvl8pPr>
            <a:lvl9pPr marL="4114800" lvl="8" indent="-228600" algn="l">
              <a:spcBef>
                <a:spcPts val="0"/>
              </a:spcBef>
              <a:spcAft>
                <a:spcPts val="0"/>
              </a:spcAft>
              <a:buClr>
                <a:srgbClr val="8DA1BE"/>
              </a:buClr>
              <a:buSzPts val="1600"/>
              <a:buFont typeface="Calibri"/>
              <a:buNone/>
              <a:defRPr sz="1600">
                <a:solidFill>
                  <a:srgbClr val="8DA1BE"/>
                </a:solidFill>
              </a:defRPr>
            </a:lvl9pPr>
          </a:lstStyle>
          <a:p>
            <a:endParaRPr/>
          </a:p>
        </p:txBody>
      </p:sp>
      <p:pic>
        <p:nvPicPr>
          <p:cNvPr id="2" name="Picture 1" descr="A white letter on a black background&#10;&#10;AI-generated content may be incorrect.">
            <a:extLst>
              <a:ext uri="{FF2B5EF4-FFF2-40B4-BE49-F238E27FC236}">
                <a16:creationId xmlns:a16="http://schemas.microsoft.com/office/drawing/2014/main" id="{2FF098B5-2F9D-239C-A90C-50B9A89D954E}"/>
              </a:ext>
            </a:extLst>
          </p:cNvPr>
          <p:cNvPicPr>
            <a:picLocks noChangeAspect="1"/>
          </p:cNvPicPr>
          <p:nvPr userDrawn="1"/>
        </p:nvPicPr>
        <p:blipFill>
          <a:blip r:embed="rId2"/>
          <a:stretch>
            <a:fillRect/>
          </a:stretch>
        </p:blipFill>
        <p:spPr>
          <a:xfrm>
            <a:off x="304800" y="5802956"/>
            <a:ext cx="2528320" cy="716986"/>
          </a:xfrm>
          <a:prstGeom prst="rect">
            <a:avLst/>
          </a:prstGeom>
        </p:spPr>
      </p:pic>
      <p:sp>
        <p:nvSpPr>
          <p:cNvPr id="105" name="Google Shape;105;p48"/>
          <p:cNvSpPr txBox="1">
            <a:spLocks noGrp="1"/>
          </p:cNvSpPr>
          <p:nvPr>
            <p:ph type="title"/>
          </p:nvPr>
        </p:nvSpPr>
        <p:spPr>
          <a:xfrm>
            <a:off x="480152" y="2730500"/>
            <a:ext cx="5158648" cy="13462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8"/>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6265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5_Section Divider_Photo Alternate" preserve="1">
  <p:cSld name="5_Section Divider_Photo Alternate">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49"/>
          <p:cNvSpPr/>
          <p:nvPr/>
        </p:nvSpPr>
        <p:spPr>
          <a:xfrm>
            <a:off x="0" y="0"/>
            <a:ext cx="5628640" cy="6858000"/>
          </a:xfrm>
          <a:custGeom>
            <a:avLst/>
            <a:gdLst/>
            <a:ahLst/>
            <a:cxnLst/>
            <a:rect l="l" t="t" r="r" b="b"/>
            <a:pathLst>
              <a:path w="5628640" h="6858000" extrusionOk="0">
                <a:moveTo>
                  <a:pt x="3964238" y="0"/>
                </a:moveTo>
                <a:lnTo>
                  <a:pt x="0" y="0"/>
                </a:lnTo>
                <a:lnTo>
                  <a:pt x="0" y="6858000"/>
                </a:lnTo>
                <a:lnTo>
                  <a:pt x="3964238" y="6858000"/>
                </a:lnTo>
                <a:lnTo>
                  <a:pt x="5628458" y="3429005"/>
                </a:lnTo>
                <a:lnTo>
                  <a:pt x="3964238" y="0"/>
                </a:lnTo>
                <a:close/>
              </a:path>
            </a:pathLst>
          </a:custGeom>
          <a:solidFill>
            <a:srgbClr val="FFFFFF">
              <a:alpha val="91764"/>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49"/>
          <p:cNvSpPr/>
          <p:nvPr/>
        </p:nvSpPr>
        <p:spPr>
          <a:xfrm>
            <a:off x="4213349"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1">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9"/>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A black letter on a black background&#10;&#10;AI-generated content may be incorrect.">
            <a:extLst>
              <a:ext uri="{FF2B5EF4-FFF2-40B4-BE49-F238E27FC236}">
                <a16:creationId xmlns:a16="http://schemas.microsoft.com/office/drawing/2014/main" id="{DEB275E3-7311-B29F-D835-5E34B05EC587}"/>
              </a:ext>
            </a:extLst>
          </p:cNvPr>
          <p:cNvPicPr>
            <a:picLocks noChangeAspect="1"/>
          </p:cNvPicPr>
          <p:nvPr userDrawn="1"/>
        </p:nvPicPr>
        <p:blipFill>
          <a:blip r:embed="rId3"/>
          <a:stretch>
            <a:fillRect/>
          </a:stretch>
        </p:blipFill>
        <p:spPr>
          <a:xfrm>
            <a:off x="304800" y="5844551"/>
            <a:ext cx="2160608" cy="604648"/>
          </a:xfrm>
          <a:prstGeom prst="rect">
            <a:avLst/>
          </a:prstGeom>
        </p:spPr>
      </p:pic>
      <p:sp>
        <p:nvSpPr>
          <p:cNvPr id="113" name="Google Shape;113;p49"/>
          <p:cNvSpPr txBox="1">
            <a:spLocks noGrp="1"/>
          </p:cNvSpPr>
          <p:nvPr>
            <p:ph type="body" idx="1"/>
          </p:nvPr>
        </p:nvSpPr>
        <p:spPr>
          <a:xfrm>
            <a:off x="480152" y="4639399"/>
            <a:ext cx="4307742" cy="825499"/>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400"/>
              <a:buNone/>
              <a:defRPr sz="2400">
                <a:solidFill>
                  <a:schemeClr val="bg2"/>
                </a:solidFill>
                <a:latin typeface="Calibri"/>
                <a:ea typeface="Calibri"/>
                <a:cs typeface="Calibri"/>
                <a:sym typeface="Calibri"/>
              </a:defRPr>
            </a:lvl1pPr>
            <a:lvl2pPr marL="914400" lvl="1" indent="-228600" algn="l">
              <a:spcBef>
                <a:spcPts val="600"/>
              </a:spcBef>
              <a:spcAft>
                <a:spcPts val="0"/>
              </a:spcAft>
              <a:buSzPts val="2000"/>
              <a:buNone/>
              <a:defRPr sz="2000">
                <a:solidFill>
                  <a:srgbClr val="8DA1BE"/>
                </a:solidFill>
              </a:defRPr>
            </a:lvl2pPr>
            <a:lvl3pPr marL="1371600" lvl="2" indent="-228600" algn="l">
              <a:spcBef>
                <a:spcPts val="600"/>
              </a:spcBef>
              <a:spcAft>
                <a:spcPts val="0"/>
              </a:spcAft>
              <a:buSzPts val="1800"/>
              <a:buNone/>
              <a:defRPr sz="1800">
                <a:solidFill>
                  <a:srgbClr val="8DA1BE"/>
                </a:solidFill>
              </a:defRPr>
            </a:lvl3pPr>
            <a:lvl4pPr marL="1828800" lvl="3" indent="-228600" algn="l">
              <a:spcBef>
                <a:spcPts val="600"/>
              </a:spcBef>
              <a:spcAft>
                <a:spcPts val="0"/>
              </a:spcAft>
              <a:buSzPts val="1600"/>
              <a:buNone/>
              <a:defRPr sz="1600">
                <a:solidFill>
                  <a:srgbClr val="8DA1BE"/>
                </a:solidFill>
              </a:defRPr>
            </a:lvl4pPr>
            <a:lvl5pPr marL="2286000" lvl="4" indent="-228600" algn="l">
              <a:spcBef>
                <a:spcPts val="600"/>
              </a:spcBef>
              <a:spcAft>
                <a:spcPts val="0"/>
              </a:spcAft>
              <a:buSzPts val="1600"/>
              <a:buNone/>
              <a:defRPr sz="1600">
                <a:solidFill>
                  <a:srgbClr val="8DA1BE"/>
                </a:solidFill>
              </a:defRPr>
            </a:lvl5pPr>
            <a:lvl6pPr marL="2743200" lvl="5" indent="-228600" algn="l">
              <a:spcBef>
                <a:spcPts val="600"/>
              </a:spcBef>
              <a:spcAft>
                <a:spcPts val="0"/>
              </a:spcAft>
              <a:buClr>
                <a:srgbClr val="8DA1BE"/>
              </a:buClr>
              <a:buSzPts val="1600"/>
              <a:buFont typeface="Calibri"/>
              <a:buNone/>
              <a:defRPr sz="1600">
                <a:solidFill>
                  <a:srgbClr val="8DA1BE"/>
                </a:solidFill>
              </a:defRPr>
            </a:lvl6pPr>
            <a:lvl7pPr marL="3200400" lvl="6" indent="-228600" algn="l">
              <a:spcBef>
                <a:spcPts val="0"/>
              </a:spcBef>
              <a:spcAft>
                <a:spcPts val="0"/>
              </a:spcAft>
              <a:buClr>
                <a:srgbClr val="8DA1BE"/>
              </a:buClr>
              <a:buSzPts val="1600"/>
              <a:buFont typeface="Calibri"/>
              <a:buNone/>
              <a:defRPr sz="1600">
                <a:solidFill>
                  <a:srgbClr val="8DA1BE"/>
                </a:solidFill>
              </a:defRPr>
            </a:lvl7pPr>
            <a:lvl8pPr marL="3657600" lvl="7" indent="-228600" algn="l">
              <a:spcBef>
                <a:spcPts val="0"/>
              </a:spcBef>
              <a:spcAft>
                <a:spcPts val="0"/>
              </a:spcAft>
              <a:buClr>
                <a:srgbClr val="8DA1BE"/>
              </a:buClr>
              <a:buSzPts val="1600"/>
              <a:buFont typeface="Calibri"/>
              <a:buNone/>
              <a:defRPr sz="1600">
                <a:solidFill>
                  <a:srgbClr val="8DA1BE"/>
                </a:solidFill>
              </a:defRPr>
            </a:lvl8pPr>
            <a:lvl9pPr marL="4114800" lvl="8" indent="-228600" algn="l">
              <a:spcBef>
                <a:spcPts val="0"/>
              </a:spcBef>
              <a:spcAft>
                <a:spcPts val="0"/>
              </a:spcAft>
              <a:buClr>
                <a:srgbClr val="8DA1BE"/>
              </a:buClr>
              <a:buSzPts val="1600"/>
              <a:buFont typeface="Calibri"/>
              <a:buNone/>
              <a:defRPr sz="1600">
                <a:solidFill>
                  <a:srgbClr val="8DA1BE"/>
                </a:solidFill>
              </a:defRPr>
            </a:lvl9pPr>
          </a:lstStyle>
          <a:p>
            <a:endParaRPr dirty="0"/>
          </a:p>
        </p:txBody>
      </p:sp>
      <p:sp>
        <p:nvSpPr>
          <p:cNvPr id="114" name="Google Shape;114;p49"/>
          <p:cNvSpPr txBox="1">
            <a:spLocks noGrp="1"/>
          </p:cNvSpPr>
          <p:nvPr>
            <p:ph type="title"/>
          </p:nvPr>
        </p:nvSpPr>
        <p:spPr>
          <a:xfrm>
            <a:off x="480152" y="2730500"/>
            <a:ext cx="3787048" cy="13462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5" name="Google Shape;115;p49"/>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596227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6_Section Divider_Photo Alternate" preserve="1">
  <p:cSld name="6_Section Divider_Photo Alternate">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50"/>
          <p:cNvSpPr/>
          <p:nvPr/>
        </p:nvSpPr>
        <p:spPr>
          <a:xfrm>
            <a:off x="0" y="0"/>
            <a:ext cx="5628640" cy="6858000"/>
          </a:xfrm>
          <a:custGeom>
            <a:avLst/>
            <a:gdLst/>
            <a:ahLst/>
            <a:cxnLst/>
            <a:rect l="l" t="t" r="r" b="b"/>
            <a:pathLst>
              <a:path w="5628640" h="6858000" extrusionOk="0">
                <a:moveTo>
                  <a:pt x="3964238" y="0"/>
                </a:moveTo>
                <a:lnTo>
                  <a:pt x="0" y="0"/>
                </a:lnTo>
                <a:lnTo>
                  <a:pt x="0" y="6858000"/>
                </a:lnTo>
                <a:lnTo>
                  <a:pt x="3964238" y="6858000"/>
                </a:lnTo>
                <a:lnTo>
                  <a:pt x="5628458" y="3429005"/>
                </a:lnTo>
                <a:lnTo>
                  <a:pt x="3964238" y="0"/>
                </a:lnTo>
                <a:close/>
              </a:path>
            </a:pathLst>
          </a:custGeom>
          <a:solidFill>
            <a:srgbClr val="FFFFFF">
              <a:alpha val="91764"/>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50"/>
          <p:cNvSpPr/>
          <p:nvPr/>
        </p:nvSpPr>
        <p:spPr>
          <a:xfrm>
            <a:off x="4213349"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bg2">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50"/>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0" name="Google Shape;120;p50"/>
          <p:cNvSpPr txBox="1">
            <a:spLocks noGrp="1"/>
          </p:cNvSpPr>
          <p:nvPr>
            <p:ph type="body" idx="1"/>
          </p:nvPr>
        </p:nvSpPr>
        <p:spPr>
          <a:xfrm>
            <a:off x="480152" y="4639399"/>
            <a:ext cx="4307742" cy="825499"/>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400"/>
              <a:buNone/>
              <a:defRPr sz="2400">
                <a:solidFill>
                  <a:schemeClr val="bg2"/>
                </a:solidFill>
                <a:latin typeface="Calibri"/>
                <a:ea typeface="Calibri"/>
                <a:cs typeface="Calibri"/>
                <a:sym typeface="Calibri"/>
              </a:defRPr>
            </a:lvl1pPr>
            <a:lvl2pPr marL="914400" lvl="1" indent="-228600" algn="l">
              <a:spcBef>
                <a:spcPts val="600"/>
              </a:spcBef>
              <a:spcAft>
                <a:spcPts val="0"/>
              </a:spcAft>
              <a:buSzPts val="2000"/>
              <a:buNone/>
              <a:defRPr sz="2000">
                <a:solidFill>
                  <a:srgbClr val="8DA1BE"/>
                </a:solidFill>
              </a:defRPr>
            </a:lvl2pPr>
            <a:lvl3pPr marL="1371600" lvl="2" indent="-228600" algn="l">
              <a:spcBef>
                <a:spcPts val="600"/>
              </a:spcBef>
              <a:spcAft>
                <a:spcPts val="0"/>
              </a:spcAft>
              <a:buSzPts val="1800"/>
              <a:buNone/>
              <a:defRPr sz="1800">
                <a:solidFill>
                  <a:srgbClr val="8DA1BE"/>
                </a:solidFill>
              </a:defRPr>
            </a:lvl3pPr>
            <a:lvl4pPr marL="1828800" lvl="3" indent="-228600" algn="l">
              <a:spcBef>
                <a:spcPts val="600"/>
              </a:spcBef>
              <a:spcAft>
                <a:spcPts val="0"/>
              </a:spcAft>
              <a:buSzPts val="1600"/>
              <a:buNone/>
              <a:defRPr sz="1600">
                <a:solidFill>
                  <a:srgbClr val="8DA1BE"/>
                </a:solidFill>
              </a:defRPr>
            </a:lvl4pPr>
            <a:lvl5pPr marL="2286000" lvl="4" indent="-228600" algn="l">
              <a:spcBef>
                <a:spcPts val="600"/>
              </a:spcBef>
              <a:spcAft>
                <a:spcPts val="0"/>
              </a:spcAft>
              <a:buSzPts val="1600"/>
              <a:buNone/>
              <a:defRPr sz="1600">
                <a:solidFill>
                  <a:srgbClr val="8DA1BE"/>
                </a:solidFill>
              </a:defRPr>
            </a:lvl5pPr>
            <a:lvl6pPr marL="2743200" lvl="5" indent="-228600" algn="l">
              <a:spcBef>
                <a:spcPts val="600"/>
              </a:spcBef>
              <a:spcAft>
                <a:spcPts val="0"/>
              </a:spcAft>
              <a:buClr>
                <a:srgbClr val="8DA1BE"/>
              </a:buClr>
              <a:buSzPts val="1600"/>
              <a:buFont typeface="Calibri"/>
              <a:buNone/>
              <a:defRPr sz="1600">
                <a:solidFill>
                  <a:srgbClr val="8DA1BE"/>
                </a:solidFill>
              </a:defRPr>
            </a:lvl6pPr>
            <a:lvl7pPr marL="3200400" lvl="6" indent="-228600" algn="l">
              <a:spcBef>
                <a:spcPts val="0"/>
              </a:spcBef>
              <a:spcAft>
                <a:spcPts val="0"/>
              </a:spcAft>
              <a:buClr>
                <a:srgbClr val="8DA1BE"/>
              </a:buClr>
              <a:buSzPts val="1600"/>
              <a:buFont typeface="Calibri"/>
              <a:buNone/>
              <a:defRPr sz="1600">
                <a:solidFill>
                  <a:srgbClr val="8DA1BE"/>
                </a:solidFill>
              </a:defRPr>
            </a:lvl7pPr>
            <a:lvl8pPr marL="3657600" lvl="7" indent="-228600" algn="l">
              <a:spcBef>
                <a:spcPts val="0"/>
              </a:spcBef>
              <a:spcAft>
                <a:spcPts val="0"/>
              </a:spcAft>
              <a:buClr>
                <a:srgbClr val="8DA1BE"/>
              </a:buClr>
              <a:buSzPts val="1600"/>
              <a:buFont typeface="Calibri"/>
              <a:buNone/>
              <a:defRPr sz="1600">
                <a:solidFill>
                  <a:srgbClr val="8DA1BE"/>
                </a:solidFill>
              </a:defRPr>
            </a:lvl8pPr>
            <a:lvl9pPr marL="4114800" lvl="8" indent="-228600" algn="l">
              <a:spcBef>
                <a:spcPts val="0"/>
              </a:spcBef>
              <a:spcAft>
                <a:spcPts val="0"/>
              </a:spcAft>
              <a:buClr>
                <a:srgbClr val="8DA1BE"/>
              </a:buClr>
              <a:buSzPts val="1600"/>
              <a:buFont typeface="Calibri"/>
              <a:buNone/>
              <a:defRPr sz="1600">
                <a:solidFill>
                  <a:srgbClr val="8DA1BE"/>
                </a:solidFill>
              </a:defRPr>
            </a:lvl9pPr>
          </a:lstStyle>
          <a:p>
            <a:endParaRPr dirty="0"/>
          </a:p>
        </p:txBody>
      </p:sp>
      <p:sp>
        <p:nvSpPr>
          <p:cNvPr id="121" name="Google Shape;121;p50"/>
          <p:cNvSpPr txBox="1">
            <a:spLocks noGrp="1"/>
          </p:cNvSpPr>
          <p:nvPr>
            <p:ph type="title"/>
          </p:nvPr>
        </p:nvSpPr>
        <p:spPr>
          <a:xfrm>
            <a:off x="480152" y="2730500"/>
            <a:ext cx="3787048" cy="13462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2" name="Google Shape;122;p50"/>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A black letter on a black background&#10;&#10;AI-generated content may be incorrect.">
            <a:extLst>
              <a:ext uri="{FF2B5EF4-FFF2-40B4-BE49-F238E27FC236}">
                <a16:creationId xmlns:a16="http://schemas.microsoft.com/office/drawing/2014/main" id="{0B8BF83F-5D2E-959F-1494-C048C45581E2}"/>
              </a:ext>
            </a:extLst>
          </p:cNvPr>
          <p:cNvPicPr>
            <a:picLocks noChangeAspect="1"/>
          </p:cNvPicPr>
          <p:nvPr userDrawn="1"/>
        </p:nvPicPr>
        <p:blipFill>
          <a:blip r:embed="rId3"/>
          <a:stretch>
            <a:fillRect/>
          </a:stretch>
        </p:blipFill>
        <p:spPr>
          <a:xfrm>
            <a:off x="304800" y="5844551"/>
            <a:ext cx="2160608" cy="604648"/>
          </a:xfrm>
          <a:prstGeom prst="rect">
            <a:avLst/>
          </a:prstGeom>
        </p:spPr>
      </p:pic>
    </p:spTree>
    <p:extLst>
      <p:ext uri="{BB962C8B-B14F-4D97-AF65-F5344CB8AC3E}">
        <p14:creationId xmlns:p14="http://schemas.microsoft.com/office/powerpoint/2010/main" val="732973912"/>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8_Section Divider_ Alternate" preserve="1">
  <p:cSld name="8_Section Divider_ Alternate">
    <p:spTree>
      <p:nvGrpSpPr>
        <p:cNvPr id="1" name="Shape 124"/>
        <p:cNvGrpSpPr/>
        <p:nvPr/>
      </p:nvGrpSpPr>
      <p:grpSpPr>
        <a:xfrm>
          <a:off x="0" y="0"/>
          <a:ext cx="0" cy="0"/>
          <a:chOff x="0" y="0"/>
          <a:chExt cx="0" cy="0"/>
        </a:xfrm>
      </p:grpSpPr>
      <p:pic>
        <p:nvPicPr>
          <p:cNvPr id="125" name="Google Shape;125;p51"/>
          <p:cNvPicPr preferRelativeResize="0"/>
          <p:nvPr/>
        </p:nvPicPr>
        <p:blipFill rotWithShape="1">
          <a:blip r:embed="rId2">
            <a:alphaModFix/>
          </a:blip>
          <a:srcRect/>
          <a:stretch/>
        </p:blipFill>
        <p:spPr>
          <a:xfrm>
            <a:off x="2597777" y="-4525"/>
            <a:ext cx="9576024" cy="6862525"/>
          </a:xfrm>
          <a:prstGeom prst="rect">
            <a:avLst/>
          </a:prstGeom>
          <a:noFill/>
          <a:ln>
            <a:noFill/>
          </a:ln>
        </p:spPr>
      </p:pic>
      <p:sp>
        <p:nvSpPr>
          <p:cNvPr id="126" name="Google Shape;126;p51"/>
          <p:cNvSpPr/>
          <p:nvPr/>
        </p:nvSpPr>
        <p:spPr>
          <a:xfrm>
            <a:off x="0" y="0"/>
            <a:ext cx="5628640" cy="6858000"/>
          </a:xfrm>
          <a:custGeom>
            <a:avLst/>
            <a:gdLst/>
            <a:ahLst/>
            <a:cxnLst/>
            <a:rect l="l" t="t" r="r" b="b"/>
            <a:pathLst>
              <a:path w="5628640" h="6858000" extrusionOk="0">
                <a:moveTo>
                  <a:pt x="3964238" y="0"/>
                </a:moveTo>
                <a:lnTo>
                  <a:pt x="0" y="0"/>
                </a:lnTo>
                <a:lnTo>
                  <a:pt x="0" y="6858000"/>
                </a:lnTo>
                <a:lnTo>
                  <a:pt x="3964238" y="6858000"/>
                </a:lnTo>
                <a:lnTo>
                  <a:pt x="5628458" y="3429005"/>
                </a:lnTo>
                <a:lnTo>
                  <a:pt x="396423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51"/>
          <p:cNvSpPr/>
          <p:nvPr/>
        </p:nvSpPr>
        <p:spPr>
          <a:xfrm>
            <a:off x="4213349"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2">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51"/>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descr="A black letter on a black background&#10;&#10;AI-generated content may be incorrect.">
            <a:extLst>
              <a:ext uri="{FF2B5EF4-FFF2-40B4-BE49-F238E27FC236}">
                <a16:creationId xmlns:a16="http://schemas.microsoft.com/office/drawing/2014/main" id="{C185CF5B-787D-DF6F-EFBD-699A54F6AB57}"/>
              </a:ext>
            </a:extLst>
          </p:cNvPr>
          <p:cNvPicPr>
            <a:picLocks noChangeAspect="1"/>
          </p:cNvPicPr>
          <p:nvPr userDrawn="1"/>
        </p:nvPicPr>
        <p:blipFill>
          <a:blip r:embed="rId3"/>
          <a:stretch>
            <a:fillRect/>
          </a:stretch>
        </p:blipFill>
        <p:spPr>
          <a:xfrm>
            <a:off x="304800" y="5844551"/>
            <a:ext cx="2160608" cy="604648"/>
          </a:xfrm>
          <a:prstGeom prst="rect">
            <a:avLst/>
          </a:prstGeom>
        </p:spPr>
      </p:pic>
      <p:sp>
        <p:nvSpPr>
          <p:cNvPr id="130" name="Google Shape;130;p51"/>
          <p:cNvSpPr txBox="1">
            <a:spLocks noGrp="1"/>
          </p:cNvSpPr>
          <p:nvPr>
            <p:ph type="body" idx="1"/>
          </p:nvPr>
        </p:nvSpPr>
        <p:spPr>
          <a:xfrm>
            <a:off x="480152" y="4639399"/>
            <a:ext cx="4307742" cy="825499"/>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400"/>
              <a:buNone/>
              <a:defRPr sz="2400">
                <a:solidFill>
                  <a:schemeClr val="bg2"/>
                </a:solidFill>
                <a:latin typeface="Calibri"/>
                <a:ea typeface="Calibri"/>
                <a:cs typeface="Calibri"/>
                <a:sym typeface="Calibri"/>
              </a:defRPr>
            </a:lvl1pPr>
            <a:lvl2pPr marL="914400" lvl="1" indent="-228600" algn="l">
              <a:spcBef>
                <a:spcPts val="600"/>
              </a:spcBef>
              <a:spcAft>
                <a:spcPts val="0"/>
              </a:spcAft>
              <a:buSzPts val="2000"/>
              <a:buNone/>
              <a:defRPr sz="2000">
                <a:solidFill>
                  <a:srgbClr val="8DA1BE"/>
                </a:solidFill>
              </a:defRPr>
            </a:lvl2pPr>
            <a:lvl3pPr marL="1371600" lvl="2" indent="-228600" algn="l">
              <a:spcBef>
                <a:spcPts val="600"/>
              </a:spcBef>
              <a:spcAft>
                <a:spcPts val="0"/>
              </a:spcAft>
              <a:buSzPts val="1800"/>
              <a:buNone/>
              <a:defRPr sz="1800">
                <a:solidFill>
                  <a:srgbClr val="8DA1BE"/>
                </a:solidFill>
              </a:defRPr>
            </a:lvl3pPr>
            <a:lvl4pPr marL="1828800" lvl="3" indent="-228600" algn="l">
              <a:spcBef>
                <a:spcPts val="600"/>
              </a:spcBef>
              <a:spcAft>
                <a:spcPts val="0"/>
              </a:spcAft>
              <a:buSzPts val="1600"/>
              <a:buNone/>
              <a:defRPr sz="1600">
                <a:solidFill>
                  <a:srgbClr val="8DA1BE"/>
                </a:solidFill>
              </a:defRPr>
            </a:lvl4pPr>
            <a:lvl5pPr marL="2286000" lvl="4" indent="-228600" algn="l">
              <a:spcBef>
                <a:spcPts val="600"/>
              </a:spcBef>
              <a:spcAft>
                <a:spcPts val="0"/>
              </a:spcAft>
              <a:buSzPts val="1600"/>
              <a:buNone/>
              <a:defRPr sz="1600">
                <a:solidFill>
                  <a:srgbClr val="8DA1BE"/>
                </a:solidFill>
              </a:defRPr>
            </a:lvl5pPr>
            <a:lvl6pPr marL="2743200" lvl="5" indent="-228600" algn="l">
              <a:spcBef>
                <a:spcPts val="600"/>
              </a:spcBef>
              <a:spcAft>
                <a:spcPts val="0"/>
              </a:spcAft>
              <a:buClr>
                <a:srgbClr val="8DA1BE"/>
              </a:buClr>
              <a:buSzPts val="1600"/>
              <a:buFont typeface="Calibri"/>
              <a:buNone/>
              <a:defRPr sz="1600">
                <a:solidFill>
                  <a:srgbClr val="8DA1BE"/>
                </a:solidFill>
              </a:defRPr>
            </a:lvl6pPr>
            <a:lvl7pPr marL="3200400" lvl="6" indent="-228600" algn="l">
              <a:spcBef>
                <a:spcPts val="0"/>
              </a:spcBef>
              <a:spcAft>
                <a:spcPts val="0"/>
              </a:spcAft>
              <a:buClr>
                <a:srgbClr val="8DA1BE"/>
              </a:buClr>
              <a:buSzPts val="1600"/>
              <a:buFont typeface="Calibri"/>
              <a:buNone/>
              <a:defRPr sz="1600">
                <a:solidFill>
                  <a:srgbClr val="8DA1BE"/>
                </a:solidFill>
              </a:defRPr>
            </a:lvl7pPr>
            <a:lvl8pPr marL="3657600" lvl="7" indent="-228600" algn="l">
              <a:spcBef>
                <a:spcPts val="0"/>
              </a:spcBef>
              <a:spcAft>
                <a:spcPts val="0"/>
              </a:spcAft>
              <a:buClr>
                <a:srgbClr val="8DA1BE"/>
              </a:buClr>
              <a:buSzPts val="1600"/>
              <a:buFont typeface="Calibri"/>
              <a:buNone/>
              <a:defRPr sz="1600">
                <a:solidFill>
                  <a:srgbClr val="8DA1BE"/>
                </a:solidFill>
              </a:defRPr>
            </a:lvl8pPr>
            <a:lvl9pPr marL="4114800" lvl="8" indent="-228600" algn="l">
              <a:spcBef>
                <a:spcPts val="0"/>
              </a:spcBef>
              <a:spcAft>
                <a:spcPts val="0"/>
              </a:spcAft>
              <a:buClr>
                <a:srgbClr val="8DA1BE"/>
              </a:buClr>
              <a:buSzPts val="1600"/>
              <a:buFont typeface="Calibri"/>
              <a:buNone/>
              <a:defRPr sz="1600">
                <a:solidFill>
                  <a:srgbClr val="8DA1BE"/>
                </a:solidFill>
              </a:defRPr>
            </a:lvl9pPr>
          </a:lstStyle>
          <a:p>
            <a:endParaRPr dirty="0"/>
          </a:p>
        </p:txBody>
      </p:sp>
      <p:sp>
        <p:nvSpPr>
          <p:cNvPr id="131" name="Google Shape;131;p51"/>
          <p:cNvSpPr txBox="1">
            <a:spLocks noGrp="1"/>
          </p:cNvSpPr>
          <p:nvPr>
            <p:ph type="title"/>
          </p:nvPr>
        </p:nvSpPr>
        <p:spPr>
          <a:xfrm>
            <a:off x="480152" y="2730500"/>
            <a:ext cx="3787048" cy="13462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2" name="Google Shape;132;p51"/>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186130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9_Section Divider_ Alternate" preserve="1">
  <p:cSld name="9_Section Divider_ Alternate">
    <p:spTree>
      <p:nvGrpSpPr>
        <p:cNvPr id="1" name="Shape 133"/>
        <p:cNvGrpSpPr/>
        <p:nvPr/>
      </p:nvGrpSpPr>
      <p:grpSpPr>
        <a:xfrm>
          <a:off x="0" y="0"/>
          <a:ext cx="0" cy="0"/>
          <a:chOff x="0" y="0"/>
          <a:chExt cx="0" cy="0"/>
        </a:xfrm>
      </p:grpSpPr>
      <p:pic>
        <p:nvPicPr>
          <p:cNvPr id="134" name="Google Shape;134;p52"/>
          <p:cNvPicPr preferRelativeResize="0"/>
          <p:nvPr/>
        </p:nvPicPr>
        <p:blipFill rotWithShape="1">
          <a:blip r:embed="rId2">
            <a:alphaModFix/>
          </a:blip>
          <a:srcRect/>
          <a:stretch/>
        </p:blipFill>
        <p:spPr>
          <a:xfrm>
            <a:off x="2597777" y="-4525"/>
            <a:ext cx="9576024" cy="6862525"/>
          </a:xfrm>
          <a:prstGeom prst="rect">
            <a:avLst/>
          </a:prstGeom>
          <a:noFill/>
          <a:ln>
            <a:noFill/>
          </a:ln>
        </p:spPr>
      </p:pic>
      <p:sp>
        <p:nvSpPr>
          <p:cNvPr id="135" name="Google Shape;135;p52"/>
          <p:cNvSpPr/>
          <p:nvPr/>
        </p:nvSpPr>
        <p:spPr>
          <a:xfrm>
            <a:off x="0" y="0"/>
            <a:ext cx="5628640" cy="6858000"/>
          </a:xfrm>
          <a:custGeom>
            <a:avLst/>
            <a:gdLst/>
            <a:ahLst/>
            <a:cxnLst/>
            <a:rect l="l" t="t" r="r" b="b"/>
            <a:pathLst>
              <a:path w="5628640" h="6858000" extrusionOk="0">
                <a:moveTo>
                  <a:pt x="3964238" y="0"/>
                </a:moveTo>
                <a:lnTo>
                  <a:pt x="0" y="0"/>
                </a:lnTo>
                <a:lnTo>
                  <a:pt x="0" y="6858000"/>
                </a:lnTo>
                <a:lnTo>
                  <a:pt x="3964238" y="6858000"/>
                </a:lnTo>
                <a:lnTo>
                  <a:pt x="5628458" y="3429005"/>
                </a:lnTo>
                <a:lnTo>
                  <a:pt x="396423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52"/>
          <p:cNvSpPr/>
          <p:nvPr/>
        </p:nvSpPr>
        <p:spPr>
          <a:xfrm>
            <a:off x="4213349"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6">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52"/>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52"/>
          <p:cNvSpPr txBox="1">
            <a:spLocks noGrp="1"/>
          </p:cNvSpPr>
          <p:nvPr>
            <p:ph type="body" idx="1"/>
          </p:nvPr>
        </p:nvSpPr>
        <p:spPr>
          <a:xfrm>
            <a:off x="480152" y="4639399"/>
            <a:ext cx="4307742" cy="825499"/>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400"/>
              <a:buNone/>
              <a:defRPr sz="2400">
                <a:solidFill>
                  <a:schemeClr val="bg2"/>
                </a:solidFill>
                <a:latin typeface="Calibri"/>
                <a:ea typeface="Calibri"/>
                <a:cs typeface="Calibri"/>
                <a:sym typeface="Calibri"/>
              </a:defRPr>
            </a:lvl1pPr>
            <a:lvl2pPr marL="914400" lvl="1" indent="-228600" algn="l">
              <a:spcBef>
                <a:spcPts val="600"/>
              </a:spcBef>
              <a:spcAft>
                <a:spcPts val="0"/>
              </a:spcAft>
              <a:buSzPts val="2000"/>
              <a:buNone/>
              <a:defRPr sz="2000">
                <a:solidFill>
                  <a:srgbClr val="8DA1BE"/>
                </a:solidFill>
              </a:defRPr>
            </a:lvl2pPr>
            <a:lvl3pPr marL="1371600" lvl="2" indent="-228600" algn="l">
              <a:spcBef>
                <a:spcPts val="600"/>
              </a:spcBef>
              <a:spcAft>
                <a:spcPts val="0"/>
              </a:spcAft>
              <a:buSzPts val="1800"/>
              <a:buNone/>
              <a:defRPr sz="1800">
                <a:solidFill>
                  <a:srgbClr val="8DA1BE"/>
                </a:solidFill>
              </a:defRPr>
            </a:lvl3pPr>
            <a:lvl4pPr marL="1828800" lvl="3" indent="-228600" algn="l">
              <a:spcBef>
                <a:spcPts val="600"/>
              </a:spcBef>
              <a:spcAft>
                <a:spcPts val="0"/>
              </a:spcAft>
              <a:buSzPts val="1600"/>
              <a:buNone/>
              <a:defRPr sz="1600">
                <a:solidFill>
                  <a:srgbClr val="8DA1BE"/>
                </a:solidFill>
              </a:defRPr>
            </a:lvl4pPr>
            <a:lvl5pPr marL="2286000" lvl="4" indent="-228600" algn="l">
              <a:spcBef>
                <a:spcPts val="600"/>
              </a:spcBef>
              <a:spcAft>
                <a:spcPts val="0"/>
              </a:spcAft>
              <a:buSzPts val="1600"/>
              <a:buNone/>
              <a:defRPr sz="1600">
                <a:solidFill>
                  <a:srgbClr val="8DA1BE"/>
                </a:solidFill>
              </a:defRPr>
            </a:lvl5pPr>
            <a:lvl6pPr marL="2743200" lvl="5" indent="-228600" algn="l">
              <a:spcBef>
                <a:spcPts val="600"/>
              </a:spcBef>
              <a:spcAft>
                <a:spcPts val="0"/>
              </a:spcAft>
              <a:buClr>
                <a:srgbClr val="8DA1BE"/>
              </a:buClr>
              <a:buSzPts val="1600"/>
              <a:buFont typeface="Calibri"/>
              <a:buNone/>
              <a:defRPr sz="1600">
                <a:solidFill>
                  <a:srgbClr val="8DA1BE"/>
                </a:solidFill>
              </a:defRPr>
            </a:lvl6pPr>
            <a:lvl7pPr marL="3200400" lvl="6" indent="-228600" algn="l">
              <a:spcBef>
                <a:spcPts val="0"/>
              </a:spcBef>
              <a:spcAft>
                <a:spcPts val="0"/>
              </a:spcAft>
              <a:buClr>
                <a:srgbClr val="8DA1BE"/>
              </a:buClr>
              <a:buSzPts val="1600"/>
              <a:buFont typeface="Calibri"/>
              <a:buNone/>
              <a:defRPr sz="1600">
                <a:solidFill>
                  <a:srgbClr val="8DA1BE"/>
                </a:solidFill>
              </a:defRPr>
            </a:lvl7pPr>
            <a:lvl8pPr marL="3657600" lvl="7" indent="-228600" algn="l">
              <a:spcBef>
                <a:spcPts val="0"/>
              </a:spcBef>
              <a:spcAft>
                <a:spcPts val="0"/>
              </a:spcAft>
              <a:buClr>
                <a:srgbClr val="8DA1BE"/>
              </a:buClr>
              <a:buSzPts val="1600"/>
              <a:buFont typeface="Calibri"/>
              <a:buNone/>
              <a:defRPr sz="1600">
                <a:solidFill>
                  <a:srgbClr val="8DA1BE"/>
                </a:solidFill>
              </a:defRPr>
            </a:lvl8pPr>
            <a:lvl9pPr marL="4114800" lvl="8" indent="-228600" algn="l">
              <a:spcBef>
                <a:spcPts val="0"/>
              </a:spcBef>
              <a:spcAft>
                <a:spcPts val="0"/>
              </a:spcAft>
              <a:buClr>
                <a:srgbClr val="8DA1BE"/>
              </a:buClr>
              <a:buSzPts val="1600"/>
              <a:buFont typeface="Calibri"/>
              <a:buNone/>
              <a:defRPr sz="1600">
                <a:solidFill>
                  <a:srgbClr val="8DA1BE"/>
                </a:solidFill>
              </a:defRPr>
            </a:lvl9pPr>
          </a:lstStyle>
          <a:p>
            <a:endParaRPr dirty="0"/>
          </a:p>
        </p:txBody>
      </p:sp>
      <p:sp>
        <p:nvSpPr>
          <p:cNvPr id="139" name="Google Shape;139;p52"/>
          <p:cNvSpPr txBox="1">
            <a:spLocks noGrp="1"/>
          </p:cNvSpPr>
          <p:nvPr>
            <p:ph type="title"/>
          </p:nvPr>
        </p:nvSpPr>
        <p:spPr>
          <a:xfrm>
            <a:off x="480152" y="2730500"/>
            <a:ext cx="3787048" cy="13462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0" name="Google Shape;140;p52"/>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A black letter on a black background&#10;&#10;AI-generated content may be incorrect.">
            <a:extLst>
              <a:ext uri="{FF2B5EF4-FFF2-40B4-BE49-F238E27FC236}">
                <a16:creationId xmlns:a16="http://schemas.microsoft.com/office/drawing/2014/main" id="{7DB42531-C844-B5F3-417F-31EB55BB05B5}"/>
              </a:ext>
            </a:extLst>
          </p:cNvPr>
          <p:cNvPicPr>
            <a:picLocks noChangeAspect="1"/>
          </p:cNvPicPr>
          <p:nvPr userDrawn="1"/>
        </p:nvPicPr>
        <p:blipFill>
          <a:blip r:embed="rId3"/>
          <a:stretch>
            <a:fillRect/>
          </a:stretch>
        </p:blipFill>
        <p:spPr>
          <a:xfrm>
            <a:off x="304800" y="5844551"/>
            <a:ext cx="2160608" cy="604648"/>
          </a:xfrm>
          <a:prstGeom prst="rect">
            <a:avLst/>
          </a:prstGeom>
        </p:spPr>
      </p:pic>
    </p:spTree>
    <p:extLst>
      <p:ext uri="{BB962C8B-B14F-4D97-AF65-F5344CB8AC3E}">
        <p14:creationId xmlns:p14="http://schemas.microsoft.com/office/powerpoint/2010/main" val="348385705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with Photo" preserve="1">
  <p:cSld name="1_Title and Content with Photo">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3"/>
          <p:cNvSpPr/>
          <p:nvPr/>
        </p:nvSpPr>
        <p:spPr>
          <a:xfrm>
            <a:off x="-11056" y="-16626"/>
            <a:ext cx="6292695" cy="6891560"/>
          </a:xfrm>
          <a:custGeom>
            <a:avLst/>
            <a:gdLst/>
            <a:ahLst/>
            <a:cxnLst/>
            <a:rect l="l" t="t" r="r" b="b"/>
            <a:pathLst>
              <a:path w="6292695" h="6891560" extrusionOk="0">
                <a:moveTo>
                  <a:pt x="4628487" y="16626"/>
                </a:moveTo>
                <a:lnTo>
                  <a:pt x="17242" y="0"/>
                </a:lnTo>
                <a:cubicBezTo>
                  <a:pt x="11495" y="2297187"/>
                  <a:pt x="5747" y="4594373"/>
                  <a:pt x="0" y="6891560"/>
                </a:cubicBezTo>
                <a:lnTo>
                  <a:pt x="4628486" y="6874626"/>
                </a:lnTo>
                <a:lnTo>
                  <a:pt x="6292695" y="3445631"/>
                </a:lnTo>
                <a:lnTo>
                  <a:pt x="4628487" y="1662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53"/>
          <p:cNvSpPr/>
          <p:nvPr/>
        </p:nvSpPr>
        <p:spPr>
          <a:xfrm>
            <a:off x="11040745"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53"/>
          <p:cNvSpPr/>
          <p:nvPr/>
        </p:nvSpPr>
        <p:spPr>
          <a:xfrm>
            <a:off x="487251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53"/>
          <p:cNvSpPr txBox="1">
            <a:spLocks noGrp="1"/>
          </p:cNvSpPr>
          <p:nvPr>
            <p:ph type="title"/>
          </p:nvPr>
        </p:nvSpPr>
        <p:spPr>
          <a:xfrm>
            <a:off x="479424" y="220533"/>
            <a:ext cx="4955675"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7" name="Google Shape;147;p53"/>
          <p:cNvSpPr txBox="1">
            <a:spLocks noGrp="1"/>
          </p:cNvSpPr>
          <p:nvPr>
            <p:ph type="body" idx="1"/>
          </p:nvPr>
        </p:nvSpPr>
        <p:spPr>
          <a:xfrm>
            <a:off x="479425" y="1527605"/>
            <a:ext cx="4955676"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pic>
        <p:nvPicPr>
          <p:cNvPr id="2" name="Picture 1" descr="A black letter on a black background&#10;&#10;AI-generated content may be incorrect.">
            <a:extLst>
              <a:ext uri="{FF2B5EF4-FFF2-40B4-BE49-F238E27FC236}">
                <a16:creationId xmlns:a16="http://schemas.microsoft.com/office/drawing/2014/main" id="{A4B49A51-A026-2F1C-58C9-198BA90379C3}"/>
              </a:ext>
            </a:extLst>
          </p:cNvPr>
          <p:cNvPicPr>
            <a:picLocks noChangeAspect="1"/>
          </p:cNvPicPr>
          <p:nvPr userDrawn="1"/>
        </p:nvPicPr>
        <p:blipFill>
          <a:blip r:embed="rId3"/>
          <a:stretch>
            <a:fillRect/>
          </a:stretch>
        </p:blipFill>
        <p:spPr>
          <a:xfrm>
            <a:off x="304800" y="5844551"/>
            <a:ext cx="2160608" cy="604648"/>
          </a:xfrm>
          <a:prstGeom prst="rect">
            <a:avLst/>
          </a:prstGeom>
        </p:spPr>
      </p:pic>
      <p:sp>
        <p:nvSpPr>
          <p:cNvPr id="149" name="Google Shape;149;p53"/>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5205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Content 1 NC" preserve="1">
  <p:cSld name="Title and Content 1 NC">
    <p:spTree>
      <p:nvGrpSpPr>
        <p:cNvPr id="1" name="Shape 150"/>
        <p:cNvGrpSpPr/>
        <p:nvPr/>
      </p:nvGrpSpPr>
      <p:grpSpPr>
        <a:xfrm>
          <a:off x="0" y="0"/>
          <a:ext cx="0" cy="0"/>
          <a:chOff x="0" y="0"/>
          <a:chExt cx="0" cy="0"/>
        </a:xfrm>
      </p:grpSpPr>
      <p:sp>
        <p:nvSpPr>
          <p:cNvPr id="151" name="Google Shape;151;p54"/>
          <p:cNvSpPr/>
          <p:nvPr/>
        </p:nvSpPr>
        <p:spPr>
          <a:xfrm>
            <a:off x="11040745"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54"/>
          <p:cNvSpPr txBox="1">
            <a:spLocks noGrp="1"/>
          </p:cNvSpPr>
          <p:nvPr>
            <p:ph type="body" idx="1"/>
          </p:nvPr>
        </p:nvSpPr>
        <p:spPr>
          <a:xfrm>
            <a:off x="479424" y="1527605"/>
            <a:ext cx="10950575"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153" name="Google Shape;153;p54"/>
          <p:cNvSpPr txBox="1">
            <a:spLocks noGrp="1"/>
          </p:cNvSpPr>
          <p:nvPr>
            <p:ph type="title"/>
          </p:nvPr>
        </p:nvSpPr>
        <p:spPr>
          <a:xfrm>
            <a:off x="479425" y="220533"/>
            <a:ext cx="10950574"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4" name="Google Shape;154;p54"/>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A black letter on a black background&#10;&#10;AI-generated content may be incorrect.">
            <a:extLst>
              <a:ext uri="{FF2B5EF4-FFF2-40B4-BE49-F238E27FC236}">
                <a16:creationId xmlns:a16="http://schemas.microsoft.com/office/drawing/2014/main" id="{6215D095-19B4-CCD4-7745-5F446E898247}"/>
              </a:ext>
            </a:extLst>
          </p:cNvPr>
          <p:cNvPicPr>
            <a:picLocks noChangeAspect="1"/>
          </p:cNvPicPr>
          <p:nvPr userDrawn="1"/>
        </p:nvPicPr>
        <p:blipFill>
          <a:blip r:embed="rId2"/>
          <a:stretch>
            <a:fillRect/>
          </a:stretch>
        </p:blipFill>
        <p:spPr>
          <a:xfrm>
            <a:off x="304800" y="5844551"/>
            <a:ext cx="2160608" cy="604648"/>
          </a:xfrm>
          <a:prstGeom prst="rect">
            <a:avLst/>
          </a:prstGeom>
        </p:spPr>
      </p:pic>
    </p:spTree>
    <p:extLst>
      <p:ext uri="{BB962C8B-B14F-4D97-AF65-F5344CB8AC3E}">
        <p14:creationId xmlns:p14="http://schemas.microsoft.com/office/powerpoint/2010/main" val="3022781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reserve="1">
  <p:cSld name="Agenda">
    <p:spTree>
      <p:nvGrpSpPr>
        <p:cNvPr id="1" name="Shape 24"/>
        <p:cNvGrpSpPr/>
        <p:nvPr/>
      </p:nvGrpSpPr>
      <p:grpSpPr>
        <a:xfrm>
          <a:off x="0" y="0"/>
          <a:ext cx="0" cy="0"/>
          <a:chOff x="0" y="0"/>
          <a:chExt cx="0" cy="0"/>
        </a:xfrm>
      </p:grpSpPr>
      <p:sp>
        <p:nvSpPr>
          <p:cNvPr id="25" name="Google Shape;25;p37"/>
          <p:cNvSpPr txBox="1">
            <a:spLocks noGrp="1"/>
          </p:cNvSpPr>
          <p:nvPr>
            <p:ph type="title"/>
          </p:nvPr>
        </p:nvSpPr>
        <p:spPr>
          <a:xfrm>
            <a:off x="480152" y="152400"/>
            <a:ext cx="11407048" cy="85407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bg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37"/>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chemeClr val="bg2"/>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pic>
        <p:nvPicPr>
          <p:cNvPr id="3" name="Picture 2" descr="A black letter on a black background&#10;&#10;AI-generated content may be incorrect.">
            <a:extLst>
              <a:ext uri="{FF2B5EF4-FFF2-40B4-BE49-F238E27FC236}">
                <a16:creationId xmlns:a16="http://schemas.microsoft.com/office/drawing/2014/main" id="{351AFEB8-EF70-9F46-6D07-3471ECD4AF12}"/>
              </a:ext>
            </a:extLst>
          </p:cNvPr>
          <p:cNvPicPr>
            <a:picLocks noChangeAspect="1"/>
          </p:cNvPicPr>
          <p:nvPr userDrawn="1"/>
        </p:nvPicPr>
        <p:blipFill>
          <a:blip r:embed="rId2"/>
          <a:stretch>
            <a:fillRect/>
          </a:stretch>
        </p:blipFill>
        <p:spPr>
          <a:xfrm>
            <a:off x="304800" y="5844551"/>
            <a:ext cx="2160608" cy="604648"/>
          </a:xfrm>
          <a:prstGeom prst="rect">
            <a:avLst/>
          </a:prstGeom>
        </p:spPr>
      </p:pic>
    </p:spTree>
    <p:extLst>
      <p:ext uri="{BB962C8B-B14F-4D97-AF65-F5344CB8AC3E}">
        <p14:creationId xmlns:p14="http://schemas.microsoft.com/office/powerpoint/2010/main" val="1344026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Content 2 NC" preserve="1">
  <p:cSld name="Title and Content 2 NC">
    <p:spTree>
      <p:nvGrpSpPr>
        <p:cNvPr id="1" name="Shape 156"/>
        <p:cNvGrpSpPr/>
        <p:nvPr/>
      </p:nvGrpSpPr>
      <p:grpSpPr>
        <a:xfrm>
          <a:off x="0" y="0"/>
          <a:ext cx="0" cy="0"/>
          <a:chOff x="0" y="0"/>
          <a:chExt cx="0" cy="0"/>
        </a:xfrm>
      </p:grpSpPr>
      <p:sp>
        <p:nvSpPr>
          <p:cNvPr id="157" name="Google Shape;157;p55"/>
          <p:cNvSpPr/>
          <p:nvPr/>
        </p:nvSpPr>
        <p:spPr>
          <a:xfrm>
            <a:off x="11040745"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55"/>
          <p:cNvSpPr txBox="1">
            <a:spLocks noGrp="1"/>
          </p:cNvSpPr>
          <p:nvPr>
            <p:ph type="title"/>
          </p:nvPr>
        </p:nvSpPr>
        <p:spPr>
          <a:xfrm>
            <a:off x="479424" y="220533"/>
            <a:ext cx="10950575"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9" name="Google Shape;159;p55"/>
          <p:cNvSpPr txBox="1">
            <a:spLocks noGrp="1"/>
          </p:cNvSpPr>
          <p:nvPr>
            <p:ph type="body" idx="1"/>
          </p:nvPr>
        </p:nvSpPr>
        <p:spPr>
          <a:xfrm>
            <a:off x="479425" y="1527605"/>
            <a:ext cx="5289550"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160" name="Google Shape;160;p55"/>
          <p:cNvSpPr txBox="1">
            <a:spLocks noGrp="1"/>
          </p:cNvSpPr>
          <p:nvPr>
            <p:ph type="body" idx="2"/>
          </p:nvPr>
        </p:nvSpPr>
        <p:spPr>
          <a:xfrm>
            <a:off x="6096000" y="1527605"/>
            <a:ext cx="5289550"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161" name="Google Shape;161;p55"/>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A black letter on a black background&#10;&#10;AI-generated content may be incorrect.">
            <a:extLst>
              <a:ext uri="{FF2B5EF4-FFF2-40B4-BE49-F238E27FC236}">
                <a16:creationId xmlns:a16="http://schemas.microsoft.com/office/drawing/2014/main" id="{69B9CD76-C420-06F6-8A93-4D8C8238B2EB}"/>
              </a:ext>
            </a:extLst>
          </p:cNvPr>
          <p:cNvPicPr>
            <a:picLocks noChangeAspect="1"/>
          </p:cNvPicPr>
          <p:nvPr userDrawn="1"/>
        </p:nvPicPr>
        <p:blipFill>
          <a:blip r:embed="rId2"/>
          <a:stretch>
            <a:fillRect/>
          </a:stretch>
        </p:blipFill>
        <p:spPr>
          <a:xfrm>
            <a:off x="304800" y="5844551"/>
            <a:ext cx="2160608" cy="604648"/>
          </a:xfrm>
          <a:prstGeom prst="rect">
            <a:avLst/>
          </a:prstGeom>
        </p:spPr>
      </p:pic>
    </p:spTree>
    <p:extLst>
      <p:ext uri="{BB962C8B-B14F-4D97-AF65-F5344CB8AC3E}">
        <p14:creationId xmlns:p14="http://schemas.microsoft.com/office/powerpoint/2010/main" val="85218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Content 2 w labels NC" preserve="1">
  <p:cSld name="Title and Content 2 w labels NC">
    <p:spTree>
      <p:nvGrpSpPr>
        <p:cNvPr id="1" name="Shape 163"/>
        <p:cNvGrpSpPr/>
        <p:nvPr/>
      </p:nvGrpSpPr>
      <p:grpSpPr>
        <a:xfrm>
          <a:off x="0" y="0"/>
          <a:ext cx="0" cy="0"/>
          <a:chOff x="0" y="0"/>
          <a:chExt cx="0" cy="0"/>
        </a:xfrm>
      </p:grpSpPr>
      <p:sp>
        <p:nvSpPr>
          <p:cNvPr id="164" name="Google Shape;164;p56"/>
          <p:cNvSpPr/>
          <p:nvPr/>
        </p:nvSpPr>
        <p:spPr>
          <a:xfrm>
            <a:off x="11040745"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56"/>
          <p:cNvSpPr txBox="1">
            <a:spLocks noGrp="1"/>
          </p:cNvSpPr>
          <p:nvPr>
            <p:ph type="body" idx="1"/>
          </p:nvPr>
        </p:nvSpPr>
        <p:spPr>
          <a:xfrm>
            <a:off x="479424" y="1523511"/>
            <a:ext cx="5289550" cy="32718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400"/>
              <a:buNone/>
              <a:defRPr sz="2400" b="1">
                <a:solidFill>
                  <a:schemeClr val="accent2"/>
                </a:solidFill>
                <a:latin typeface="Calibri"/>
                <a:ea typeface="Calibri"/>
                <a:cs typeface="Calibri"/>
                <a:sym typeface="Calibri"/>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56"/>
          <p:cNvSpPr txBox="1">
            <a:spLocks noGrp="1"/>
          </p:cNvSpPr>
          <p:nvPr>
            <p:ph type="body" idx="2"/>
          </p:nvPr>
        </p:nvSpPr>
        <p:spPr>
          <a:xfrm>
            <a:off x="6082990" y="1527605"/>
            <a:ext cx="5302560" cy="32718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400"/>
              <a:buNone/>
              <a:defRPr sz="2400" b="1">
                <a:solidFill>
                  <a:schemeClr val="accent2"/>
                </a:solidFill>
                <a:latin typeface="Calibri"/>
                <a:ea typeface="Calibri"/>
                <a:cs typeface="Calibri"/>
                <a:sym typeface="Calibri"/>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56"/>
          <p:cNvSpPr txBox="1">
            <a:spLocks noGrp="1"/>
          </p:cNvSpPr>
          <p:nvPr>
            <p:ph type="title"/>
          </p:nvPr>
        </p:nvSpPr>
        <p:spPr>
          <a:xfrm>
            <a:off x="479424" y="220533"/>
            <a:ext cx="8825583"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68" name="Google Shape;168;p56"/>
          <p:cNvSpPr txBox="1">
            <a:spLocks noGrp="1"/>
          </p:cNvSpPr>
          <p:nvPr>
            <p:ph type="body" idx="3"/>
          </p:nvPr>
        </p:nvSpPr>
        <p:spPr>
          <a:xfrm>
            <a:off x="6096000" y="1981200"/>
            <a:ext cx="5289550" cy="3581400"/>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169" name="Google Shape;169;p56"/>
          <p:cNvSpPr txBox="1">
            <a:spLocks noGrp="1"/>
          </p:cNvSpPr>
          <p:nvPr>
            <p:ph type="body" idx="4"/>
          </p:nvPr>
        </p:nvSpPr>
        <p:spPr>
          <a:xfrm>
            <a:off x="479424" y="1981200"/>
            <a:ext cx="5289550" cy="3581400"/>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170" name="Google Shape;170;p56"/>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A black letter on a black background&#10;&#10;AI-generated content may be incorrect.">
            <a:extLst>
              <a:ext uri="{FF2B5EF4-FFF2-40B4-BE49-F238E27FC236}">
                <a16:creationId xmlns:a16="http://schemas.microsoft.com/office/drawing/2014/main" id="{D8E4C626-CFB1-F924-F49B-C2552C5B1325}"/>
              </a:ext>
            </a:extLst>
          </p:cNvPr>
          <p:cNvPicPr>
            <a:picLocks noChangeAspect="1"/>
          </p:cNvPicPr>
          <p:nvPr userDrawn="1"/>
        </p:nvPicPr>
        <p:blipFill>
          <a:blip r:embed="rId2"/>
          <a:stretch>
            <a:fillRect/>
          </a:stretch>
        </p:blipFill>
        <p:spPr>
          <a:xfrm>
            <a:off x="304800" y="5844551"/>
            <a:ext cx="2160608" cy="604648"/>
          </a:xfrm>
          <a:prstGeom prst="rect">
            <a:avLst/>
          </a:prstGeom>
        </p:spPr>
      </p:pic>
    </p:spTree>
    <p:extLst>
      <p:ext uri="{BB962C8B-B14F-4D97-AF65-F5344CB8AC3E}">
        <p14:creationId xmlns:p14="http://schemas.microsoft.com/office/powerpoint/2010/main" val="7706974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Content 1 chevron NC" preserve="1">
  <p:cSld name="Title and Content 1 chevron NC">
    <p:spTree>
      <p:nvGrpSpPr>
        <p:cNvPr id="1" name="Shape 172"/>
        <p:cNvGrpSpPr/>
        <p:nvPr/>
      </p:nvGrpSpPr>
      <p:grpSpPr>
        <a:xfrm>
          <a:off x="0" y="0"/>
          <a:ext cx="0" cy="0"/>
          <a:chOff x="0" y="0"/>
          <a:chExt cx="0" cy="0"/>
        </a:xfrm>
      </p:grpSpPr>
      <p:sp>
        <p:nvSpPr>
          <p:cNvPr id="173" name="Google Shape;173;p57"/>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57"/>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1">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57"/>
          <p:cNvSpPr txBox="1">
            <a:spLocks noGrp="1"/>
          </p:cNvSpPr>
          <p:nvPr>
            <p:ph type="title"/>
          </p:nvPr>
        </p:nvSpPr>
        <p:spPr>
          <a:xfrm>
            <a:off x="479425" y="220533"/>
            <a:ext cx="8825582"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6" name="Google Shape;176;p57"/>
          <p:cNvSpPr txBox="1">
            <a:spLocks noGrp="1"/>
          </p:cNvSpPr>
          <p:nvPr>
            <p:ph type="body" idx="1"/>
          </p:nvPr>
        </p:nvSpPr>
        <p:spPr>
          <a:xfrm>
            <a:off x="479425" y="1527605"/>
            <a:ext cx="8835708"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177" name="Google Shape;177;p57"/>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A black letter on a black background&#10;&#10;AI-generated content may be incorrect.">
            <a:extLst>
              <a:ext uri="{FF2B5EF4-FFF2-40B4-BE49-F238E27FC236}">
                <a16:creationId xmlns:a16="http://schemas.microsoft.com/office/drawing/2014/main" id="{ABC94D7C-6D1C-14C2-DFAE-405C7E9D6477}"/>
              </a:ext>
            </a:extLst>
          </p:cNvPr>
          <p:cNvPicPr>
            <a:picLocks noChangeAspect="1"/>
          </p:cNvPicPr>
          <p:nvPr userDrawn="1"/>
        </p:nvPicPr>
        <p:blipFill>
          <a:blip r:embed="rId2"/>
          <a:stretch>
            <a:fillRect/>
          </a:stretch>
        </p:blipFill>
        <p:spPr>
          <a:xfrm>
            <a:off x="304800" y="5844551"/>
            <a:ext cx="2160608" cy="604648"/>
          </a:xfrm>
          <a:prstGeom prst="rect">
            <a:avLst/>
          </a:prstGeom>
        </p:spPr>
      </p:pic>
    </p:spTree>
    <p:extLst>
      <p:ext uri="{BB962C8B-B14F-4D97-AF65-F5344CB8AC3E}">
        <p14:creationId xmlns:p14="http://schemas.microsoft.com/office/powerpoint/2010/main" val="494712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Content with Photo 4" preserve="1">
  <p:cSld name="Title and Content with Photo 4">
    <p:bg>
      <p:bgPr>
        <a:solidFill>
          <a:schemeClr val="lt1"/>
        </a:solidFill>
        <a:effectLst/>
      </p:bgPr>
    </p:bg>
    <p:spTree>
      <p:nvGrpSpPr>
        <p:cNvPr id="1" name="Shape 179"/>
        <p:cNvGrpSpPr/>
        <p:nvPr/>
      </p:nvGrpSpPr>
      <p:grpSpPr>
        <a:xfrm>
          <a:off x="0" y="0"/>
          <a:ext cx="0" cy="0"/>
          <a:chOff x="0" y="0"/>
          <a:chExt cx="0" cy="0"/>
        </a:xfrm>
      </p:grpSpPr>
      <p:pic>
        <p:nvPicPr>
          <p:cNvPr id="180" name="Google Shape;180;p58"/>
          <p:cNvPicPr preferRelativeResize="0"/>
          <p:nvPr/>
        </p:nvPicPr>
        <p:blipFill rotWithShape="1">
          <a:blip r:embed="rId2">
            <a:alphaModFix/>
          </a:blip>
          <a:srcRect/>
          <a:stretch/>
        </p:blipFill>
        <p:spPr>
          <a:xfrm>
            <a:off x="0" y="0"/>
            <a:ext cx="6396643" cy="6858000"/>
          </a:xfrm>
          <a:prstGeom prst="rect">
            <a:avLst/>
          </a:prstGeom>
          <a:noFill/>
          <a:ln>
            <a:noFill/>
          </a:ln>
        </p:spPr>
      </p:pic>
      <p:sp>
        <p:nvSpPr>
          <p:cNvPr id="181" name="Google Shape;181;p58"/>
          <p:cNvSpPr/>
          <p:nvPr/>
        </p:nvSpPr>
        <p:spPr>
          <a:xfrm>
            <a:off x="1795269" y="0"/>
            <a:ext cx="10393680" cy="6858000"/>
          </a:xfrm>
          <a:custGeom>
            <a:avLst/>
            <a:gdLst/>
            <a:ahLst/>
            <a:cxnLst/>
            <a:rect l="l" t="t" r="r" b="b"/>
            <a:pathLst>
              <a:path w="10393680" h="6858000" extrusionOk="0">
                <a:moveTo>
                  <a:pt x="10393682" y="0"/>
                </a:moveTo>
                <a:lnTo>
                  <a:pt x="0" y="0"/>
                </a:lnTo>
                <a:lnTo>
                  <a:pt x="1665935" y="3429000"/>
                </a:lnTo>
                <a:lnTo>
                  <a:pt x="0" y="6858000"/>
                </a:lnTo>
                <a:lnTo>
                  <a:pt x="10393682" y="6858000"/>
                </a:lnTo>
                <a:lnTo>
                  <a:pt x="1039368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58"/>
          <p:cNvSpPr/>
          <p:nvPr/>
        </p:nvSpPr>
        <p:spPr>
          <a:xfrm>
            <a:off x="7264527" y="2584919"/>
            <a:ext cx="1734185" cy="534670"/>
          </a:xfrm>
          <a:custGeom>
            <a:avLst/>
            <a:gdLst/>
            <a:ahLst/>
            <a:cxnLst/>
            <a:rect l="l" t="t" r="r" b="b"/>
            <a:pathLst>
              <a:path w="1734184" h="534669"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58"/>
          <p:cNvSpPr/>
          <p:nvPr/>
        </p:nvSpPr>
        <p:spPr>
          <a:xfrm>
            <a:off x="8998457" y="2584919"/>
            <a:ext cx="1734185" cy="534670"/>
          </a:xfrm>
          <a:custGeom>
            <a:avLst/>
            <a:gdLst/>
            <a:ahLst/>
            <a:cxnLst/>
            <a:rect l="l" t="t" r="r" b="b"/>
            <a:pathLst>
              <a:path w="1734184" h="534669"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58"/>
          <p:cNvSpPr/>
          <p:nvPr/>
        </p:nvSpPr>
        <p:spPr>
          <a:xfrm>
            <a:off x="7264527" y="3653040"/>
            <a:ext cx="1734185" cy="534670"/>
          </a:xfrm>
          <a:custGeom>
            <a:avLst/>
            <a:gdLst/>
            <a:ahLst/>
            <a:cxnLst/>
            <a:rect l="l" t="t" r="r" b="b"/>
            <a:pathLst>
              <a:path w="1734184" h="534670"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58"/>
          <p:cNvSpPr/>
          <p:nvPr/>
        </p:nvSpPr>
        <p:spPr>
          <a:xfrm>
            <a:off x="8998457" y="3653040"/>
            <a:ext cx="1734185" cy="534670"/>
          </a:xfrm>
          <a:custGeom>
            <a:avLst/>
            <a:gdLst/>
            <a:ahLst/>
            <a:cxnLst/>
            <a:rect l="l" t="t" r="r" b="b"/>
            <a:pathLst>
              <a:path w="1734184" h="534670"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58"/>
          <p:cNvSpPr/>
          <p:nvPr/>
        </p:nvSpPr>
        <p:spPr>
          <a:xfrm>
            <a:off x="11040745"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58"/>
          <p:cNvSpPr/>
          <p:nvPr/>
        </p:nvSpPr>
        <p:spPr>
          <a:xfrm>
            <a:off x="1063743"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1">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58"/>
          <p:cNvSpPr txBox="1">
            <a:spLocks noGrp="1"/>
          </p:cNvSpPr>
          <p:nvPr>
            <p:ph type="title"/>
          </p:nvPr>
        </p:nvSpPr>
        <p:spPr>
          <a:xfrm>
            <a:off x="3887593" y="220533"/>
            <a:ext cx="7542406"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9" name="Google Shape;189;p58"/>
          <p:cNvSpPr txBox="1">
            <a:spLocks noGrp="1"/>
          </p:cNvSpPr>
          <p:nvPr>
            <p:ph type="body" idx="1"/>
          </p:nvPr>
        </p:nvSpPr>
        <p:spPr>
          <a:xfrm>
            <a:off x="3884736" y="1527605"/>
            <a:ext cx="7545263"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pic>
        <p:nvPicPr>
          <p:cNvPr id="2" name="Picture 1" descr="A black letter on a black background&#10;&#10;AI-generated content may be incorrect.">
            <a:extLst>
              <a:ext uri="{FF2B5EF4-FFF2-40B4-BE49-F238E27FC236}">
                <a16:creationId xmlns:a16="http://schemas.microsoft.com/office/drawing/2014/main" id="{DB144DF2-26DC-9D3A-6DBF-8AD039C4E42F}"/>
              </a:ext>
            </a:extLst>
          </p:cNvPr>
          <p:cNvPicPr>
            <a:picLocks noChangeAspect="1"/>
          </p:cNvPicPr>
          <p:nvPr userDrawn="1"/>
        </p:nvPicPr>
        <p:blipFill>
          <a:blip r:embed="rId3"/>
          <a:stretch>
            <a:fillRect/>
          </a:stretch>
        </p:blipFill>
        <p:spPr>
          <a:xfrm>
            <a:off x="8941777" y="5821477"/>
            <a:ext cx="2160608" cy="604648"/>
          </a:xfrm>
          <a:prstGeom prst="rect">
            <a:avLst/>
          </a:prstGeom>
        </p:spPr>
      </p:pic>
      <p:sp>
        <p:nvSpPr>
          <p:cNvPr id="191" name="Google Shape;191;p58"/>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7274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able Example" preserve="1">
  <p:cSld name="Table Example">
    <p:bg>
      <p:bgPr>
        <a:solidFill>
          <a:schemeClr val="lt1"/>
        </a:solidFill>
        <a:effectLst/>
      </p:bgPr>
    </p:bg>
    <p:spTree>
      <p:nvGrpSpPr>
        <p:cNvPr id="1" name="Shape 192"/>
        <p:cNvGrpSpPr/>
        <p:nvPr/>
      </p:nvGrpSpPr>
      <p:grpSpPr>
        <a:xfrm>
          <a:off x="0" y="0"/>
          <a:ext cx="0" cy="0"/>
          <a:chOff x="0" y="0"/>
          <a:chExt cx="0" cy="0"/>
        </a:xfrm>
      </p:grpSpPr>
      <p:sp>
        <p:nvSpPr>
          <p:cNvPr id="193" name="Google Shape;193;p59"/>
          <p:cNvSpPr/>
          <p:nvPr/>
        </p:nvSpPr>
        <p:spPr>
          <a:xfrm>
            <a:off x="1795269" y="0"/>
            <a:ext cx="10393680" cy="6858000"/>
          </a:xfrm>
          <a:custGeom>
            <a:avLst/>
            <a:gdLst/>
            <a:ahLst/>
            <a:cxnLst/>
            <a:rect l="l" t="t" r="r" b="b"/>
            <a:pathLst>
              <a:path w="10393680" h="6858000" extrusionOk="0">
                <a:moveTo>
                  <a:pt x="10393682" y="0"/>
                </a:moveTo>
                <a:lnTo>
                  <a:pt x="0" y="0"/>
                </a:lnTo>
                <a:lnTo>
                  <a:pt x="1665935" y="3429000"/>
                </a:lnTo>
                <a:lnTo>
                  <a:pt x="0" y="6858000"/>
                </a:lnTo>
                <a:lnTo>
                  <a:pt x="10393682" y="6858000"/>
                </a:lnTo>
                <a:lnTo>
                  <a:pt x="1039368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59"/>
          <p:cNvSpPr/>
          <p:nvPr/>
        </p:nvSpPr>
        <p:spPr>
          <a:xfrm>
            <a:off x="7264527" y="2584919"/>
            <a:ext cx="1734185" cy="534670"/>
          </a:xfrm>
          <a:custGeom>
            <a:avLst/>
            <a:gdLst/>
            <a:ahLst/>
            <a:cxnLst/>
            <a:rect l="l" t="t" r="r" b="b"/>
            <a:pathLst>
              <a:path w="1734184" h="534669"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59"/>
          <p:cNvSpPr/>
          <p:nvPr/>
        </p:nvSpPr>
        <p:spPr>
          <a:xfrm>
            <a:off x="8998457" y="2584919"/>
            <a:ext cx="1734185" cy="534670"/>
          </a:xfrm>
          <a:custGeom>
            <a:avLst/>
            <a:gdLst/>
            <a:ahLst/>
            <a:cxnLst/>
            <a:rect l="l" t="t" r="r" b="b"/>
            <a:pathLst>
              <a:path w="1734184" h="534669"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59"/>
          <p:cNvSpPr/>
          <p:nvPr/>
        </p:nvSpPr>
        <p:spPr>
          <a:xfrm>
            <a:off x="7264527" y="3653040"/>
            <a:ext cx="1734185" cy="534670"/>
          </a:xfrm>
          <a:custGeom>
            <a:avLst/>
            <a:gdLst/>
            <a:ahLst/>
            <a:cxnLst/>
            <a:rect l="l" t="t" r="r" b="b"/>
            <a:pathLst>
              <a:path w="1734184" h="534670"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59"/>
          <p:cNvSpPr/>
          <p:nvPr/>
        </p:nvSpPr>
        <p:spPr>
          <a:xfrm>
            <a:off x="8998457" y="3653040"/>
            <a:ext cx="1734185" cy="534670"/>
          </a:xfrm>
          <a:custGeom>
            <a:avLst/>
            <a:gdLst/>
            <a:ahLst/>
            <a:cxnLst/>
            <a:rect l="l" t="t" r="r" b="b"/>
            <a:pathLst>
              <a:path w="1734184" h="534670"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59"/>
          <p:cNvSpPr/>
          <p:nvPr/>
        </p:nvSpPr>
        <p:spPr>
          <a:xfrm>
            <a:off x="11040745"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59"/>
          <p:cNvSpPr/>
          <p:nvPr/>
        </p:nvSpPr>
        <p:spPr>
          <a:xfrm>
            <a:off x="1063743"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1">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00" name="Google Shape;200;p59"/>
          <p:cNvGraphicFramePr/>
          <p:nvPr>
            <p:extLst>
              <p:ext uri="{D42A27DB-BD31-4B8C-83A1-F6EECF244321}">
                <p14:modId xmlns:p14="http://schemas.microsoft.com/office/powerpoint/2010/main" val="1080333657"/>
              </p:ext>
            </p:extLst>
          </p:nvPr>
        </p:nvGraphicFramePr>
        <p:xfrm>
          <a:off x="3868855" y="1447800"/>
          <a:ext cx="7561100" cy="4211500"/>
        </p:xfrm>
        <a:graphic>
          <a:graphicData uri="http://schemas.openxmlformats.org/drawingml/2006/table">
            <a:tbl>
              <a:tblPr firstRow="1" bandRow="1">
                <a:noFill/>
              </a:tblPr>
              <a:tblGrid>
                <a:gridCol w="1890275">
                  <a:extLst>
                    <a:ext uri="{9D8B030D-6E8A-4147-A177-3AD203B41FA5}">
                      <a16:colId xmlns:a16="http://schemas.microsoft.com/office/drawing/2014/main" val="20000"/>
                    </a:ext>
                  </a:extLst>
                </a:gridCol>
                <a:gridCol w="1890275">
                  <a:extLst>
                    <a:ext uri="{9D8B030D-6E8A-4147-A177-3AD203B41FA5}">
                      <a16:colId xmlns:a16="http://schemas.microsoft.com/office/drawing/2014/main" val="20001"/>
                    </a:ext>
                  </a:extLst>
                </a:gridCol>
                <a:gridCol w="1890275">
                  <a:extLst>
                    <a:ext uri="{9D8B030D-6E8A-4147-A177-3AD203B41FA5}">
                      <a16:colId xmlns:a16="http://schemas.microsoft.com/office/drawing/2014/main" val="20002"/>
                    </a:ext>
                  </a:extLst>
                </a:gridCol>
                <a:gridCol w="1890275">
                  <a:extLst>
                    <a:ext uri="{9D8B030D-6E8A-4147-A177-3AD203B41FA5}">
                      <a16:colId xmlns:a16="http://schemas.microsoft.com/office/drawing/2014/main" val="20003"/>
                    </a:ext>
                  </a:extLst>
                </a:gridCol>
              </a:tblGrid>
              <a:tr h="421150">
                <a:tc>
                  <a:txBody>
                    <a:bodyPr/>
                    <a:lstStyle/>
                    <a:p>
                      <a:pPr marL="0" marR="0" lvl="0" indent="0" algn="l" rtl="0">
                        <a:spcBef>
                          <a:spcPts val="0"/>
                        </a:spcBef>
                        <a:spcAft>
                          <a:spcPts val="0"/>
                        </a:spcAft>
                        <a:buNone/>
                      </a:pPr>
                      <a:endParaRPr sz="1800">
                        <a:solidFill>
                          <a:schemeClr val="bg1"/>
                        </a:solidFill>
                        <a:latin typeface="Calibri"/>
                        <a:ea typeface="Calibri"/>
                        <a:cs typeface="Calibri"/>
                        <a:sym typeface="Calibri"/>
                      </a:endParaRPr>
                    </a:p>
                  </a:txBody>
                  <a:tcPr marL="91450" marR="91450" marT="45725" marB="45725">
                    <a:lnB w="12700" cap="flat" cmpd="sng">
                      <a:solidFill>
                        <a:srgbClr val="328612"/>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1800" b="1">
                          <a:solidFill>
                            <a:schemeClr val="bg1"/>
                          </a:solidFill>
                          <a:latin typeface="Calibri"/>
                          <a:ea typeface="Calibri"/>
                          <a:cs typeface="Calibri"/>
                          <a:sym typeface="Calibri"/>
                        </a:rPr>
                        <a:t>Header 1</a:t>
                      </a:r>
                      <a:endParaRPr>
                        <a:solidFill>
                          <a:schemeClr val="bg1"/>
                        </a:solidFill>
                      </a:endParaRPr>
                    </a:p>
                  </a:txBody>
                  <a:tcPr marL="182875" marR="91450" marT="45725" marB="45725" anchor="b">
                    <a:lnB w="12700" cap="flat" cmpd="sng">
                      <a:solidFill>
                        <a:srgbClr val="328612"/>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386EA4"/>
                        </a:buClr>
                        <a:buSzPts val="1800"/>
                        <a:buFont typeface="Calibri"/>
                        <a:buNone/>
                      </a:pPr>
                      <a:r>
                        <a:rPr lang="en-US" sz="1800" b="1">
                          <a:solidFill>
                            <a:schemeClr val="bg1"/>
                          </a:solidFill>
                          <a:latin typeface="Calibri"/>
                          <a:ea typeface="Calibri"/>
                          <a:cs typeface="Calibri"/>
                          <a:sym typeface="Calibri"/>
                        </a:rPr>
                        <a:t>Header 1</a:t>
                      </a:r>
                      <a:endParaRPr>
                        <a:solidFill>
                          <a:schemeClr val="bg1"/>
                        </a:solidFill>
                      </a:endParaRPr>
                    </a:p>
                  </a:txBody>
                  <a:tcPr marL="182875" marR="91450" marT="45725" marB="45725" anchor="b">
                    <a:lnB w="12700" cap="flat" cmpd="sng">
                      <a:solidFill>
                        <a:srgbClr val="328612"/>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386EA4"/>
                        </a:buClr>
                        <a:buSzPts val="1800"/>
                        <a:buFont typeface="Calibri"/>
                        <a:buNone/>
                      </a:pPr>
                      <a:r>
                        <a:rPr lang="en-US" sz="1800" b="1" dirty="0">
                          <a:solidFill>
                            <a:schemeClr val="bg1"/>
                          </a:solidFill>
                          <a:latin typeface="Calibri"/>
                          <a:ea typeface="Calibri"/>
                          <a:cs typeface="Calibri"/>
                          <a:sym typeface="Calibri"/>
                        </a:rPr>
                        <a:t>Header 1</a:t>
                      </a:r>
                      <a:endParaRPr dirty="0">
                        <a:solidFill>
                          <a:schemeClr val="bg1"/>
                        </a:solidFill>
                      </a:endParaRPr>
                    </a:p>
                  </a:txBody>
                  <a:tcPr marL="182875" marR="91450" marT="45725" marB="45725" anchor="b">
                    <a:lnB w="12700" cap="flat" cmpd="sng">
                      <a:solidFill>
                        <a:srgbClr val="328612"/>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21150">
                <a:tc>
                  <a:txBody>
                    <a:bodyPr/>
                    <a:lstStyle/>
                    <a:p>
                      <a:pPr marL="0" marR="0" lvl="0" indent="0" algn="l" rtl="0">
                        <a:lnSpc>
                          <a:spcPct val="100000"/>
                        </a:lnSpc>
                        <a:spcBef>
                          <a:spcPts val="0"/>
                        </a:spcBef>
                        <a:spcAft>
                          <a:spcPts val="0"/>
                        </a:spcAft>
                        <a:buClr>
                          <a:srgbClr val="386EA4"/>
                        </a:buClr>
                        <a:buSzPts val="1800"/>
                        <a:buFont typeface="Calibri"/>
                        <a:buNone/>
                      </a:pPr>
                      <a:r>
                        <a:rPr lang="en-US" sz="1800" b="1">
                          <a:solidFill>
                            <a:srgbClr val="386EA4"/>
                          </a:solidFill>
                          <a:latin typeface="Calibri"/>
                          <a:ea typeface="Calibri"/>
                          <a:cs typeface="Calibri"/>
                          <a:sym typeface="Calibri"/>
                        </a:rPr>
                        <a:t>Category A</a:t>
                      </a:r>
                      <a:endParaRPr/>
                    </a:p>
                  </a:txBody>
                  <a:tcPr marL="182875" marR="91450" marT="45725" marB="45725" anchor="ctr">
                    <a:lnR w="9525" cap="flat" cmpd="sng">
                      <a:solidFill>
                        <a:srgbClr val="328612"/>
                      </a:solidFill>
                      <a:prstDash val="solid"/>
                      <a:round/>
                      <a:headEnd type="none" w="sm" len="sm"/>
                      <a:tailEnd type="none" w="sm" len="sm"/>
                    </a:lnR>
                    <a:lnT w="12700" cap="flat" cmpd="sng">
                      <a:solidFill>
                        <a:srgbClr val="328612"/>
                      </a:solidFill>
                      <a:prstDash val="solid"/>
                      <a:round/>
                      <a:headEnd type="none" w="sm" len="sm"/>
                      <a:tailEnd type="none" w="sm" len="sm"/>
                    </a:lnT>
                    <a:solidFill>
                      <a:schemeClr val="accent5">
                        <a:lumMod val="60000"/>
                        <a:lumOff val="40000"/>
                        <a:alpha val="9803"/>
                      </a:schemeClr>
                    </a:solidFill>
                  </a:tcPr>
                </a:tc>
                <a:tc>
                  <a:txBody>
                    <a:bodyPr/>
                    <a:lstStyle/>
                    <a:p>
                      <a:pPr marL="0" marR="0" lvl="0" indent="0" algn="l" rtl="0">
                        <a:lnSpc>
                          <a:spcPct val="100000"/>
                        </a:lnSpc>
                        <a:spcBef>
                          <a:spcPts val="0"/>
                        </a:spcBef>
                        <a:spcAft>
                          <a:spcPts val="0"/>
                        </a:spcAft>
                        <a:buClr>
                          <a:srgbClr val="386EA4"/>
                        </a:buClr>
                        <a:buSzPts val="1800"/>
                        <a:buFont typeface="Calibri"/>
                        <a:buNone/>
                      </a:pPr>
                      <a:r>
                        <a:rPr lang="en-US" sz="1800" b="0">
                          <a:solidFill>
                            <a:srgbClr val="386EA4"/>
                          </a:solidFill>
                          <a:latin typeface="Calibri"/>
                          <a:ea typeface="Calibri"/>
                          <a:cs typeface="Calibri"/>
                          <a:sym typeface="Calibri"/>
                        </a:rPr>
                        <a:t>Text</a:t>
                      </a:r>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lnT w="12700" cap="flat" cmpd="sng">
                      <a:solidFill>
                        <a:srgbClr val="328612"/>
                      </a:solidFill>
                      <a:prstDash val="solid"/>
                      <a:round/>
                      <a:headEnd type="none" w="sm" len="sm"/>
                      <a:tailEnd type="none" w="sm" len="sm"/>
                    </a:lnT>
                    <a:solidFill>
                      <a:schemeClr val="accent5">
                        <a:lumMod val="60000"/>
                        <a:lumOff val="40000"/>
                        <a:alpha val="9803"/>
                      </a:schemeClr>
                    </a:solidFill>
                  </a:tcPr>
                </a:tc>
                <a:tc>
                  <a:txBody>
                    <a:bodyPr/>
                    <a:lstStyle/>
                    <a:p>
                      <a:pPr marL="0" marR="0" lvl="0" indent="0" algn="l" rtl="0">
                        <a:lnSpc>
                          <a:spcPct val="100000"/>
                        </a:lnSpc>
                        <a:spcBef>
                          <a:spcPts val="0"/>
                        </a:spcBef>
                        <a:spcAft>
                          <a:spcPts val="0"/>
                        </a:spcAft>
                        <a:buClr>
                          <a:srgbClr val="386EA4"/>
                        </a:buClr>
                        <a:buSzPts val="1800"/>
                        <a:buFont typeface="Calibri"/>
                        <a:buNone/>
                      </a:pPr>
                      <a:r>
                        <a:rPr lang="en-US" sz="1800" b="0">
                          <a:solidFill>
                            <a:srgbClr val="386EA4"/>
                          </a:solidFill>
                          <a:latin typeface="Calibri"/>
                          <a:ea typeface="Calibri"/>
                          <a:cs typeface="Calibri"/>
                          <a:sym typeface="Calibri"/>
                        </a:rPr>
                        <a:t>Text</a:t>
                      </a:r>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lnT w="12700" cap="flat" cmpd="sng">
                      <a:solidFill>
                        <a:srgbClr val="328612"/>
                      </a:solidFill>
                      <a:prstDash val="solid"/>
                      <a:round/>
                      <a:headEnd type="none" w="sm" len="sm"/>
                      <a:tailEnd type="none" w="sm" len="sm"/>
                    </a:lnT>
                    <a:solidFill>
                      <a:schemeClr val="accent5">
                        <a:lumMod val="60000"/>
                        <a:lumOff val="40000"/>
                        <a:alpha val="9803"/>
                      </a:schemeClr>
                    </a:solidFill>
                  </a:tcPr>
                </a:tc>
                <a:tc>
                  <a:txBody>
                    <a:bodyPr/>
                    <a:lstStyle/>
                    <a:p>
                      <a:pPr marL="0" marR="0" lvl="0" indent="0" algn="l" rtl="0">
                        <a:lnSpc>
                          <a:spcPct val="100000"/>
                        </a:lnSpc>
                        <a:spcBef>
                          <a:spcPts val="0"/>
                        </a:spcBef>
                        <a:spcAft>
                          <a:spcPts val="0"/>
                        </a:spcAft>
                        <a:buClr>
                          <a:srgbClr val="386EA4"/>
                        </a:buClr>
                        <a:buSzPts val="1800"/>
                        <a:buFont typeface="Calibri"/>
                        <a:buNone/>
                      </a:pPr>
                      <a:r>
                        <a:rPr lang="en-US" sz="1800" b="0" dirty="0">
                          <a:solidFill>
                            <a:srgbClr val="386EA4"/>
                          </a:solidFill>
                          <a:latin typeface="Calibri"/>
                          <a:ea typeface="Calibri"/>
                          <a:cs typeface="Calibri"/>
                          <a:sym typeface="Calibri"/>
                        </a:rPr>
                        <a:t>Text</a:t>
                      </a:r>
                      <a:endParaRPr dirty="0"/>
                    </a:p>
                  </a:txBody>
                  <a:tcPr marL="182875" marR="91450" marT="45725" marB="45725" anchor="ctr">
                    <a:lnL w="9525" cap="flat" cmpd="sng">
                      <a:solidFill>
                        <a:srgbClr val="328612"/>
                      </a:solidFill>
                      <a:prstDash val="solid"/>
                      <a:round/>
                      <a:headEnd type="none" w="sm" len="sm"/>
                      <a:tailEnd type="none" w="sm" len="sm"/>
                    </a:lnL>
                    <a:lnT w="12700" cap="flat" cmpd="sng">
                      <a:solidFill>
                        <a:srgbClr val="328612"/>
                      </a:solidFill>
                      <a:prstDash val="solid"/>
                      <a:round/>
                      <a:headEnd type="none" w="sm" len="sm"/>
                      <a:tailEnd type="none" w="sm" len="sm"/>
                    </a:lnT>
                    <a:solidFill>
                      <a:schemeClr val="accent5">
                        <a:lumMod val="60000"/>
                        <a:lumOff val="40000"/>
                        <a:alpha val="9803"/>
                      </a:schemeClr>
                    </a:solidFill>
                  </a:tcPr>
                </a:tc>
                <a:extLst>
                  <a:ext uri="{0D108BD9-81ED-4DB2-BD59-A6C34878D82A}">
                    <a16:rowId xmlns:a16="http://schemas.microsoft.com/office/drawing/2014/main" val="10001"/>
                  </a:ext>
                </a:extLst>
              </a:tr>
              <a:tr h="421150">
                <a:tc>
                  <a:txBody>
                    <a:bodyPr/>
                    <a:lstStyle/>
                    <a:p>
                      <a:pPr marL="0" marR="0" lvl="0" indent="0" algn="l" rtl="0">
                        <a:lnSpc>
                          <a:spcPct val="100000"/>
                        </a:lnSpc>
                        <a:spcBef>
                          <a:spcPts val="0"/>
                        </a:spcBef>
                        <a:spcAft>
                          <a:spcPts val="0"/>
                        </a:spcAft>
                        <a:buClr>
                          <a:srgbClr val="386EA4"/>
                        </a:buClr>
                        <a:buSzPts val="1800"/>
                        <a:buFont typeface="Calibri"/>
                        <a:buNone/>
                      </a:pPr>
                      <a:r>
                        <a:rPr lang="en-US" sz="1800" b="1" dirty="0">
                          <a:solidFill>
                            <a:srgbClr val="386EA4"/>
                          </a:solidFill>
                          <a:latin typeface="Calibri"/>
                          <a:ea typeface="Calibri"/>
                          <a:cs typeface="Calibri"/>
                          <a:sym typeface="Calibri"/>
                        </a:rPr>
                        <a:t>Category B</a:t>
                      </a:r>
                      <a:endParaRPr dirty="0"/>
                    </a:p>
                  </a:txBody>
                  <a:tcPr marL="182875" marR="91450" marT="45725" marB="45725" anchor="ctr">
                    <a:lnR w="9525" cap="flat" cmpd="sng">
                      <a:solidFill>
                        <a:srgbClr val="328612"/>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r h="421150">
                <a:tc>
                  <a:txBody>
                    <a:bodyPr/>
                    <a:lstStyle/>
                    <a:p>
                      <a:pPr marL="0" marR="0" lvl="0" indent="0" algn="l" rtl="0">
                        <a:spcBef>
                          <a:spcPts val="0"/>
                        </a:spcBef>
                        <a:spcAft>
                          <a:spcPts val="0"/>
                        </a:spcAft>
                        <a:buNone/>
                      </a:pPr>
                      <a:r>
                        <a:rPr lang="en-US" sz="1800" b="1">
                          <a:solidFill>
                            <a:srgbClr val="386EA4"/>
                          </a:solidFill>
                          <a:latin typeface="Calibri"/>
                          <a:ea typeface="Calibri"/>
                          <a:cs typeface="Calibri"/>
                          <a:sym typeface="Calibri"/>
                        </a:rPr>
                        <a:t>Category C</a:t>
                      </a:r>
                      <a:endParaRPr sz="1800">
                        <a:latin typeface="Calibri"/>
                        <a:ea typeface="Calibri"/>
                        <a:cs typeface="Calibri"/>
                        <a:sym typeface="Calibri"/>
                      </a:endParaRPr>
                    </a:p>
                  </a:txBody>
                  <a:tcPr marL="182875" marR="91450" marT="45725" marB="45725" anchor="ctr">
                    <a:lnR w="9525" cap="flat" cmpd="sng">
                      <a:solidFill>
                        <a:srgbClr val="328612"/>
                      </a:solidFill>
                      <a:prstDash val="solid"/>
                      <a:round/>
                      <a:headEnd type="none" w="sm" len="sm"/>
                      <a:tailEnd type="none" w="sm" len="sm"/>
                    </a:lnR>
                    <a:solidFill>
                      <a:schemeClr val="accent5">
                        <a:lumMod val="60000"/>
                        <a:lumOff val="40000"/>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accent5">
                        <a:lumMod val="60000"/>
                        <a:lumOff val="40000"/>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accent5">
                        <a:lumMod val="60000"/>
                        <a:lumOff val="40000"/>
                        <a:alpha val="9803"/>
                      </a:schemeClr>
                    </a:solidFill>
                  </a:tcPr>
                </a:tc>
                <a:tc>
                  <a:txBody>
                    <a:bodyPr/>
                    <a:lstStyle/>
                    <a:p>
                      <a:pPr marL="0" marR="0" lvl="0" indent="0" algn="l" rtl="0">
                        <a:spcBef>
                          <a:spcPts val="0"/>
                        </a:spcBef>
                        <a:spcAft>
                          <a:spcPts val="0"/>
                        </a:spcAft>
                        <a:buNone/>
                      </a:pPr>
                      <a:r>
                        <a:rPr lang="en-US" sz="1800" b="0" dirty="0">
                          <a:solidFill>
                            <a:srgbClr val="386EA4"/>
                          </a:solidFill>
                          <a:latin typeface="Calibri"/>
                          <a:ea typeface="Calibri"/>
                          <a:cs typeface="Calibri"/>
                          <a:sym typeface="Calibri"/>
                        </a:rPr>
                        <a:t>Text</a:t>
                      </a:r>
                      <a:endParaRPr sz="1800" dirty="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solidFill>
                      <a:schemeClr val="accent5">
                        <a:lumMod val="60000"/>
                        <a:lumOff val="40000"/>
                        <a:alpha val="9803"/>
                      </a:schemeClr>
                    </a:solidFill>
                  </a:tcPr>
                </a:tc>
                <a:extLst>
                  <a:ext uri="{0D108BD9-81ED-4DB2-BD59-A6C34878D82A}">
                    <a16:rowId xmlns:a16="http://schemas.microsoft.com/office/drawing/2014/main" val="10003"/>
                  </a:ext>
                </a:extLst>
              </a:tr>
              <a:tr h="421150">
                <a:tc>
                  <a:txBody>
                    <a:bodyPr/>
                    <a:lstStyle/>
                    <a:p>
                      <a:pPr marL="0" marR="0" lvl="0" indent="0" algn="l" rtl="0">
                        <a:spcBef>
                          <a:spcPts val="0"/>
                        </a:spcBef>
                        <a:spcAft>
                          <a:spcPts val="0"/>
                        </a:spcAft>
                        <a:buNone/>
                      </a:pPr>
                      <a:r>
                        <a:rPr lang="en-US" sz="1800" b="1">
                          <a:solidFill>
                            <a:srgbClr val="386EA4"/>
                          </a:solidFill>
                          <a:latin typeface="Calibri"/>
                          <a:ea typeface="Calibri"/>
                          <a:cs typeface="Calibri"/>
                          <a:sym typeface="Calibri"/>
                        </a:rPr>
                        <a:t>Category D</a:t>
                      </a:r>
                      <a:endParaRPr sz="1800">
                        <a:latin typeface="Calibri"/>
                        <a:ea typeface="Calibri"/>
                        <a:cs typeface="Calibri"/>
                        <a:sym typeface="Calibri"/>
                      </a:endParaRPr>
                    </a:p>
                  </a:txBody>
                  <a:tcPr marL="182875" marR="91450" marT="45725" marB="45725" anchor="ctr">
                    <a:lnR w="9525" cap="flat" cmpd="sng">
                      <a:solidFill>
                        <a:srgbClr val="328612"/>
                      </a:solidFill>
                      <a:prstDash val="solid"/>
                      <a:round/>
                      <a:headEnd type="none" w="sm" len="sm"/>
                      <a:tailEnd type="none" w="sm" len="sm"/>
                    </a:lnR>
                    <a:solidFill>
                      <a:schemeClr val="lt1">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lt1">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lt1">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solidFill>
                      <a:schemeClr val="lt1">
                        <a:alpha val="9803"/>
                      </a:schemeClr>
                    </a:solidFill>
                  </a:tcPr>
                </a:tc>
                <a:extLst>
                  <a:ext uri="{0D108BD9-81ED-4DB2-BD59-A6C34878D82A}">
                    <a16:rowId xmlns:a16="http://schemas.microsoft.com/office/drawing/2014/main" val="10004"/>
                  </a:ext>
                </a:extLst>
              </a:tr>
              <a:tr h="421150">
                <a:tc>
                  <a:txBody>
                    <a:bodyPr/>
                    <a:lstStyle/>
                    <a:p>
                      <a:pPr marL="0" marR="0" lvl="0" indent="0" algn="l" rtl="0">
                        <a:spcBef>
                          <a:spcPts val="0"/>
                        </a:spcBef>
                        <a:spcAft>
                          <a:spcPts val="0"/>
                        </a:spcAft>
                        <a:buNone/>
                      </a:pPr>
                      <a:r>
                        <a:rPr lang="en-US" sz="1800" b="1">
                          <a:solidFill>
                            <a:srgbClr val="386EA4"/>
                          </a:solidFill>
                          <a:latin typeface="Calibri"/>
                          <a:ea typeface="Calibri"/>
                          <a:cs typeface="Calibri"/>
                          <a:sym typeface="Calibri"/>
                        </a:rPr>
                        <a:t>Category E</a:t>
                      </a:r>
                      <a:endParaRPr sz="1800">
                        <a:latin typeface="Calibri"/>
                        <a:ea typeface="Calibri"/>
                        <a:cs typeface="Calibri"/>
                        <a:sym typeface="Calibri"/>
                      </a:endParaRPr>
                    </a:p>
                  </a:txBody>
                  <a:tcPr marL="182875" marR="91450" marT="45725" marB="45725" anchor="ctr">
                    <a:lnR w="9525" cap="flat" cmpd="sng">
                      <a:solidFill>
                        <a:srgbClr val="328612"/>
                      </a:solidFill>
                      <a:prstDash val="solid"/>
                      <a:round/>
                      <a:headEnd type="none" w="sm" len="sm"/>
                      <a:tailEnd type="none" w="sm" len="sm"/>
                    </a:lnR>
                    <a:solidFill>
                      <a:schemeClr val="accent5">
                        <a:lumMod val="60000"/>
                        <a:lumOff val="40000"/>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accent5">
                        <a:lumMod val="60000"/>
                        <a:lumOff val="40000"/>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accent5">
                        <a:lumMod val="60000"/>
                        <a:lumOff val="40000"/>
                        <a:alpha val="9803"/>
                      </a:schemeClr>
                    </a:solidFill>
                  </a:tcPr>
                </a:tc>
                <a:tc>
                  <a:txBody>
                    <a:bodyPr/>
                    <a:lstStyle/>
                    <a:p>
                      <a:pPr marL="0" marR="0" lvl="0" indent="0" algn="l" rtl="0">
                        <a:spcBef>
                          <a:spcPts val="0"/>
                        </a:spcBef>
                        <a:spcAft>
                          <a:spcPts val="0"/>
                        </a:spcAft>
                        <a:buNone/>
                      </a:pPr>
                      <a:r>
                        <a:rPr lang="en-US" sz="1800" b="0" dirty="0">
                          <a:solidFill>
                            <a:srgbClr val="386EA4"/>
                          </a:solidFill>
                          <a:latin typeface="Calibri"/>
                          <a:ea typeface="Calibri"/>
                          <a:cs typeface="Calibri"/>
                          <a:sym typeface="Calibri"/>
                        </a:rPr>
                        <a:t>Text</a:t>
                      </a:r>
                      <a:endParaRPr sz="1800" dirty="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solidFill>
                      <a:schemeClr val="accent5">
                        <a:lumMod val="60000"/>
                        <a:lumOff val="40000"/>
                        <a:alpha val="9803"/>
                      </a:schemeClr>
                    </a:solidFill>
                  </a:tcPr>
                </a:tc>
                <a:extLst>
                  <a:ext uri="{0D108BD9-81ED-4DB2-BD59-A6C34878D82A}">
                    <a16:rowId xmlns:a16="http://schemas.microsoft.com/office/drawing/2014/main" val="10005"/>
                  </a:ext>
                </a:extLst>
              </a:tr>
              <a:tr h="421150">
                <a:tc>
                  <a:txBody>
                    <a:bodyPr/>
                    <a:lstStyle/>
                    <a:p>
                      <a:pPr marL="0" marR="0" lvl="0" indent="0" algn="l" rtl="0">
                        <a:spcBef>
                          <a:spcPts val="0"/>
                        </a:spcBef>
                        <a:spcAft>
                          <a:spcPts val="0"/>
                        </a:spcAft>
                        <a:buNone/>
                      </a:pPr>
                      <a:r>
                        <a:rPr lang="en-US" sz="1800" b="1">
                          <a:solidFill>
                            <a:srgbClr val="386EA4"/>
                          </a:solidFill>
                          <a:latin typeface="Calibri"/>
                          <a:ea typeface="Calibri"/>
                          <a:cs typeface="Calibri"/>
                          <a:sym typeface="Calibri"/>
                        </a:rPr>
                        <a:t>Category F</a:t>
                      </a:r>
                      <a:endParaRPr sz="1800">
                        <a:latin typeface="Calibri"/>
                        <a:ea typeface="Calibri"/>
                        <a:cs typeface="Calibri"/>
                        <a:sym typeface="Calibri"/>
                      </a:endParaRPr>
                    </a:p>
                  </a:txBody>
                  <a:tcPr marL="182875" marR="91450" marT="45725" marB="45725" anchor="ctr">
                    <a:lnR w="9525" cap="flat" cmpd="sng">
                      <a:solidFill>
                        <a:srgbClr val="328612"/>
                      </a:solidFill>
                      <a:prstDash val="solid"/>
                      <a:round/>
                      <a:headEnd type="none" w="sm" len="sm"/>
                      <a:tailEnd type="none" w="sm" len="sm"/>
                    </a:lnR>
                    <a:solidFill>
                      <a:schemeClr val="lt1">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lt1">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lt1">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solidFill>
                      <a:schemeClr val="lt1">
                        <a:alpha val="9803"/>
                      </a:schemeClr>
                    </a:solidFill>
                  </a:tcPr>
                </a:tc>
                <a:extLst>
                  <a:ext uri="{0D108BD9-81ED-4DB2-BD59-A6C34878D82A}">
                    <a16:rowId xmlns:a16="http://schemas.microsoft.com/office/drawing/2014/main" val="10006"/>
                  </a:ext>
                </a:extLst>
              </a:tr>
              <a:tr h="421150">
                <a:tc>
                  <a:txBody>
                    <a:bodyPr/>
                    <a:lstStyle/>
                    <a:p>
                      <a:pPr marL="0" marR="0" lvl="0" indent="0" algn="l" rtl="0">
                        <a:spcBef>
                          <a:spcPts val="0"/>
                        </a:spcBef>
                        <a:spcAft>
                          <a:spcPts val="0"/>
                        </a:spcAft>
                        <a:buNone/>
                      </a:pPr>
                      <a:r>
                        <a:rPr lang="en-US" sz="1800" b="1">
                          <a:solidFill>
                            <a:srgbClr val="386EA4"/>
                          </a:solidFill>
                          <a:latin typeface="Calibri"/>
                          <a:ea typeface="Calibri"/>
                          <a:cs typeface="Calibri"/>
                          <a:sym typeface="Calibri"/>
                        </a:rPr>
                        <a:t>Category G</a:t>
                      </a:r>
                      <a:endParaRPr sz="1800">
                        <a:latin typeface="Calibri"/>
                        <a:ea typeface="Calibri"/>
                        <a:cs typeface="Calibri"/>
                        <a:sym typeface="Calibri"/>
                      </a:endParaRPr>
                    </a:p>
                  </a:txBody>
                  <a:tcPr marL="182875" marR="91450" marT="45725" marB="45725" anchor="ctr">
                    <a:lnR w="9525" cap="flat" cmpd="sng">
                      <a:solidFill>
                        <a:srgbClr val="328612"/>
                      </a:solidFill>
                      <a:prstDash val="solid"/>
                      <a:round/>
                      <a:headEnd type="none" w="sm" len="sm"/>
                      <a:tailEnd type="none" w="sm" len="sm"/>
                    </a:lnR>
                    <a:solidFill>
                      <a:schemeClr val="accent5">
                        <a:lumMod val="60000"/>
                        <a:lumOff val="40000"/>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accent5">
                        <a:lumMod val="60000"/>
                        <a:lumOff val="40000"/>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accent5">
                        <a:lumMod val="60000"/>
                        <a:lumOff val="40000"/>
                        <a:alpha val="9803"/>
                      </a:schemeClr>
                    </a:solidFill>
                  </a:tcPr>
                </a:tc>
                <a:tc>
                  <a:txBody>
                    <a:bodyPr/>
                    <a:lstStyle/>
                    <a:p>
                      <a:pPr marL="0" marR="0" lvl="0" indent="0" algn="l" rtl="0">
                        <a:spcBef>
                          <a:spcPts val="0"/>
                        </a:spcBef>
                        <a:spcAft>
                          <a:spcPts val="0"/>
                        </a:spcAft>
                        <a:buNone/>
                      </a:pPr>
                      <a:r>
                        <a:rPr lang="en-US" sz="1800" b="0" dirty="0">
                          <a:solidFill>
                            <a:srgbClr val="386EA4"/>
                          </a:solidFill>
                          <a:latin typeface="Calibri"/>
                          <a:ea typeface="Calibri"/>
                          <a:cs typeface="Calibri"/>
                          <a:sym typeface="Calibri"/>
                        </a:rPr>
                        <a:t>Text</a:t>
                      </a:r>
                      <a:endParaRPr sz="1800" dirty="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solidFill>
                      <a:schemeClr val="accent5">
                        <a:lumMod val="60000"/>
                        <a:lumOff val="40000"/>
                        <a:alpha val="9803"/>
                      </a:schemeClr>
                    </a:solidFill>
                  </a:tcPr>
                </a:tc>
                <a:extLst>
                  <a:ext uri="{0D108BD9-81ED-4DB2-BD59-A6C34878D82A}">
                    <a16:rowId xmlns:a16="http://schemas.microsoft.com/office/drawing/2014/main" val="10007"/>
                  </a:ext>
                </a:extLst>
              </a:tr>
              <a:tr h="421150">
                <a:tc>
                  <a:txBody>
                    <a:bodyPr/>
                    <a:lstStyle/>
                    <a:p>
                      <a:pPr marL="0" marR="0" lvl="0" indent="0" algn="l" rtl="0">
                        <a:spcBef>
                          <a:spcPts val="0"/>
                        </a:spcBef>
                        <a:spcAft>
                          <a:spcPts val="0"/>
                        </a:spcAft>
                        <a:buNone/>
                      </a:pPr>
                      <a:r>
                        <a:rPr lang="en-US" sz="1800" b="1">
                          <a:solidFill>
                            <a:srgbClr val="386EA4"/>
                          </a:solidFill>
                          <a:latin typeface="Calibri"/>
                          <a:ea typeface="Calibri"/>
                          <a:cs typeface="Calibri"/>
                          <a:sym typeface="Calibri"/>
                        </a:rPr>
                        <a:t>Category H</a:t>
                      </a:r>
                      <a:endParaRPr sz="1800">
                        <a:latin typeface="Calibri"/>
                        <a:ea typeface="Calibri"/>
                        <a:cs typeface="Calibri"/>
                        <a:sym typeface="Calibri"/>
                      </a:endParaRPr>
                    </a:p>
                  </a:txBody>
                  <a:tcPr marL="182875" marR="91450" marT="45725" marB="45725" anchor="ctr">
                    <a:lnR w="9525" cap="flat" cmpd="sng">
                      <a:solidFill>
                        <a:srgbClr val="328612"/>
                      </a:solidFill>
                      <a:prstDash val="solid"/>
                      <a:round/>
                      <a:headEnd type="none" w="sm" len="sm"/>
                      <a:tailEnd type="none" w="sm" len="sm"/>
                    </a:lnR>
                    <a:solidFill>
                      <a:schemeClr val="lt1">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lt1">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lt1">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solidFill>
                      <a:schemeClr val="lt1">
                        <a:alpha val="9803"/>
                      </a:schemeClr>
                    </a:solidFill>
                  </a:tcPr>
                </a:tc>
                <a:extLst>
                  <a:ext uri="{0D108BD9-81ED-4DB2-BD59-A6C34878D82A}">
                    <a16:rowId xmlns:a16="http://schemas.microsoft.com/office/drawing/2014/main" val="10008"/>
                  </a:ext>
                </a:extLst>
              </a:tr>
              <a:tr h="421150">
                <a:tc>
                  <a:txBody>
                    <a:bodyPr/>
                    <a:lstStyle/>
                    <a:p>
                      <a:pPr marL="0" marR="0" lvl="0" indent="0" algn="l" rtl="0">
                        <a:spcBef>
                          <a:spcPts val="0"/>
                        </a:spcBef>
                        <a:spcAft>
                          <a:spcPts val="0"/>
                        </a:spcAft>
                        <a:buNone/>
                      </a:pPr>
                      <a:r>
                        <a:rPr lang="en-US" sz="1800" b="1">
                          <a:solidFill>
                            <a:srgbClr val="386EA4"/>
                          </a:solidFill>
                          <a:latin typeface="Calibri"/>
                          <a:ea typeface="Calibri"/>
                          <a:cs typeface="Calibri"/>
                          <a:sym typeface="Calibri"/>
                        </a:rPr>
                        <a:t>Category I</a:t>
                      </a:r>
                      <a:endParaRPr sz="1800">
                        <a:latin typeface="Calibri"/>
                        <a:ea typeface="Calibri"/>
                        <a:cs typeface="Calibri"/>
                        <a:sym typeface="Calibri"/>
                      </a:endParaRPr>
                    </a:p>
                  </a:txBody>
                  <a:tcPr marL="182875" marR="91450" marT="45725" marB="45725" anchor="ctr">
                    <a:lnR w="9525" cap="flat" cmpd="sng">
                      <a:solidFill>
                        <a:srgbClr val="328612"/>
                      </a:solidFill>
                      <a:prstDash val="solid"/>
                      <a:round/>
                      <a:headEnd type="none" w="sm" len="sm"/>
                      <a:tailEnd type="none" w="sm" len="sm"/>
                    </a:lnR>
                    <a:solidFill>
                      <a:schemeClr val="accent5">
                        <a:lumMod val="40000"/>
                        <a:lumOff val="60000"/>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accent5">
                        <a:lumMod val="40000"/>
                        <a:lumOff val="60000"/>
                        <a:alpha val="9803"/>
                      </a:schemeClr>
                    </a:solidFill>
                  </a:tcPr>
                </a:tc>
                <a:tc>
                  <a:txBody>
                    <a:bodyPr/>
                    <a:lstStyle/>
                    <a:p>
                      <a:pPr marL="0" marR="0" lvl="0" indent="0" algn="l" rtl="0">
                        <a:spcBef>
                          <a:spcPts val="0"/>
                        </a:spcBef>
                        <a:spcAft>
                          <a:spcPts val="0"/>
                        </a:spcAft>
                        <a:buNone/>
                      </a:pPr>
                      <a:r>
                        <a:rPr lang="en-US" sz="1800" b="0">
                          <a:solidFill>
                            <a:srgbClr val="386EA4"/>
                          </a:solidFill>
                          <a:latin typeface="Calibri"/>
                          <a:ea typeface="Calibri"/>
                          <a:cs typeface="Calibri"/>
                          <a:sym typeface="Calibri"/>
                        </a:rPr>
                        <a:t>Text</a:t>
                      </a:r>
                      <a:endParaRPr sz="180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lnR w="9525" cap="flat" cmpd="sng">
                      <a:solidFill>
                        <a:srgbClr val="328612"/>
                      </a:solidFill>
                      <a:prstDash val="solid"/>
                      <a:round/>
                      <a:headEnd type="none" w="sm" len="sm"/>
                      <a:tailEnd type="none" w="sm" len="sm"/>
                    </a:lnR>
                    <a:solidFill>
                      <a:schemeClr val="accent5">
                        <a:lumMod val="40000"/>
                        <a:lumOff val="60000"/>
                        <a:alpha val="9803"/>
                      </a:schemeClr>
                    </a:solidFill>
                  </a:tcPr>
                </a:tc>
                <a:tc>
                  <a:txBody>
                    <a:bodyPr/>
                    <a:lstStyle/>
                    <a:p>
                      <a:pPr marL="0" marR="0" lvl="0" indent="0" algn="l" rtl="0">
                        <a:spcBef>
                          <a:spcPts val="0"/>
                        </a:spcBef>
                        <a:spcAft>
                          <a:spcPts val="0"/>
                        </a:spcAft>
                        <a:buNone/>
                      </a:pPr>
                      <a:r>
                        <a:rPr lang="en-US" sz="1800" b="0" dirty="0">
                          <a:solidFill>
                            <a:srgbClr val="386EA4"/>
                          </a:solidFill>
                          <a:latin typeface="Calibri"/>
                          <a:ea typeface="Calibri"/>
                          <a:cs typeface="Calibri"/>
                          <a:sym typeface="Calibri"/>
                        </a:rPr>
                        <a:t>Text</a:t>
                      </a:r>
                      <a:endParaRPr sz="1800" dirty="0">
                        <a:latin typeface="Calibri"/>
                        <a:ea typeface="Calibri"/>
                        <a:cs typeface="Calibri"/>
                        <a:sym typeface="Calibri"/>
                      </a:endParaRPr>
                    </a:p>
                  </a:txBody>
                  <a:tcPr marL="182875" marR="91450" marT="45725" marB="45725" anchor="ctr">
                    <a:lnL w="9525" cap="flat" cmpd="sng">
                      <a:solidFill>
                        <a:srgbClr val="328612"/>
                      </a:solidFill>
                      <a:prstDash val="solid"/>
                      <a:round/>
                      <a:headEnd type="none" w="sm" len="sm"/>
                      <a:tailEnd type="none" w="sm" len="sm"/>
                    </a:lnL>
                    <a:solidFill>
                      <a:schemeClr val="accent5">
                        <a:lumMod val="40000"/>
                        <a:lumOff val="60000"/>
                        <a:alpha val="9803"/>
                      </a:schemeClr>
                    </a:solidFill>
                  </a:tcPr>
                </a:tc>
                <a:extLst>
                  <a:ext uri="{0D108BD9-81ED-4DB2-BD59-A6C34878D82A}">
                    <a16:rowId xmlns:a16="http://schemas.microsoft.com/office/drawing/2014/main" val="10009"/>
                  </a:ext>
                </a:extLst>
              </a:tr>
            </a:tbl>
          </a:graphicData>
        </a:graphic>
      </p:graphicFrame>
      <p:sp>
        <p:nvSpPr>
          <p:cNvPr id="201" name="Google Shape;201;p59"/>
          <p:cNvSpPr txBox="1">
            <a:spLocks noGrp="1"/>
          </p:cNvSpPr>
          <p:nvPr>
            <p:ph type="title"/>
          </p:nvPr>
        </p:nvSpPr>
        <p:spPr>
          <a:xfrm>
            <a:off x="3887593" y="220533"/>
            <a:ext cx="7542406"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2" name="Picture 1" descr="A black letter on a black background&#10;&#10;AI-generated content may be incorrect.">
            <a:extLst>
              <a:ext uri="{FF2B5EF4-FFF2-40B4-BE49-F238E27FC236}">
                <a16:creationId xmlns:a16="http://schemas.microsoft.com/office/drawing/2014/main" id="{D0BA1C5E-A1D2-D347-14A9-7F2D4E94CE99}"/>
              </a:ext>
            </a:extLst>
          </p:cNvPr>
          <p:cNvPicPr>
            <a:picLocks noChangeAspect="1"/>
          </p:cNvPicPr>
          <p:nvPr userDrawn="1"/>
        </p:nvPicPr>
        <p:blipFill>
          <a:blip r:embed="rId2"/>
          <a:stretch>
            <a:fillRect/>
          </a:stretch>
        </p:blipFill>
        <p:spPr>
          <a:xfrm>
            <a:off x="8941777" y="5821477"/>
            <a:ext cx="2160608" cy="604648"/>
          </a:xfrm>
          <a:prstGeom prst="rect">
            <a:avLst/>
          </a:prstGeom>
        </p:spPr>
      </p:pic>
      <p:sp>
        <p:nvSpPr>
          <p:cNvPr id="203" name="Google Shape;203;p59"/>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3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Disclaimer Slide 1" preserve="1">
  <p:cSld name="1_Disclaimer Slide 1">
    <p:spTree>
      <p:nvGrpSpPr>
        <p:cNvPr id="1" name="Shape 204"/>
        <p:cNvGrpSpPr/>
        <p:nvPr/>
      </p:nvGrpSpPr>
      <p:grpSpPr>
        <a:xfrm>
          <a:off x="0" y="0"/>
          <a:ext cx="0" cy="0"/>
          <a:chOff x="0" y="0"/>
          <a:chExt cx="0" cy="0"/>
        </a:xfrm>
      </p:grpSpPr>
      <p:sp>
        <p:nvSpPr>
          <p:cNvPr id="205" name="Google Shape;205;p60"/>
          <p:cNvSpPr/>
          <p:nvPr/>
        </p:nvSpPr>
        <p:spPr>
          <a:xfrm>
            <a:off x="0" y="0"/>
            <a:ext cx="10769600" cy="6858000"/>
          </a:xfrm>
          <a:custGeom>
            <a:avLst/>
            <a:gdLst/>
            <a:ahLst/>
            <a:cxnLst/>
            <a:rect l="l" t="t" r="r" b="b"/>
            <a:pathLst>
              <a:path w="10769600" h="6858000" extrusionOk="0">
                <a:moveTo>
                  <a:pt x="9104894" y="0"/>
                </a:moveTo>
                <a:lnTo>
                  <a:pt x="0" y="0"/>
                </a:lnTo>
                <a:lnTo>
                  <a:pt x="0" y="6858000"/>
                </a:lnTo>
                <a:lnTo>
                  <a:pt x="9104894" y="6858000"/>
                </a:lnTo>
                <a:lnTo>
                  <a:pt x="10769103" y="3429005"/>
                </a:lnTo>
                <a:lnTo>
                  <a:pt x="9104894" y="0"/>
                </a:lnTo>
                <a:close/>
              </a:path>
            </a:pathLst>
          </a:custGeom>
          <a:solidFill>
            <a:schemeClr val="bg2">
              <a:alpha val="91764"/>
            </a:schemeClr>
          </a:solidFill>
          <a:ln w="9525"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60"/>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60"/>
          <p:cNvSpPr txBox="1">
            <a:spLocks noGrp="1"/>
          </p:cNvSpPr>
          <p:nvPr>
            <p:ph type="body" idx="1"/>
          </p:nvPr>
        </p:nvSpPr>
        <p:spPr>
          <a:xfrm>
            <a:off x="490896" y="1981200"/>
            <a:ext cx="8500704" cy="2895600"/>
          </a:xfrm>
          <a:prstGeom prst="rect">
            <a:avLst/>
          </a:prstGeom>
          <a:noFill/>
          <a:ln>
            <a:noFill/>
          </a:ln>
        </p:spPr>
        <p:txBody>
          <a:bodyPr spcFirstLastPara="1" wrap="square" lIns="0" tIns="0" rIns="0" bIns="0" anchor="t" anchorCtr="0">
            <a:normAutofit/>
          </a:bodyPr>
          <a:lstStyle>
            <a:lvl1pPr marL="457200" lvl="0" indent="-228600" algn="l">
              <a:lnSpc>
                <a:spcPct val="156250"/>
              </a:lnSpc>
              <a:spcBef>
                <a:spcPts val="0"/>
              </a:spcBef>
              <a:spcAft>
                <a:spcPts val="0"/>
              </a:spcAft>
              <a:buClr>
                <a:srgbClr val="59A44F"/>
              </a:buClr>
              <a:buSzPts val="1600"/>
              <a:buFont typeface="Arial"/>
              <a:buNone/>
              <a:defRPr sz="1600" b="0" i="0">
                <a:solidFill>
                  <a:schemeClr val="lt1"/>
                </a:solidFill>
                <a:latin typeface="Calibri"/>
                <a:ea typeface="Calibri"/>
                <a:cs typeface="Calibri"/>
                <a:sym typeface="Calibri"/>
              </a:defRPr>
            </a:lvl1pPr>
            <a:lvl2pPr marL="914400" lvl="1" indent="-381000" algn="l">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2pPr>
            <a:lvl3pPr marL="1371600" lvl="2" indent="-381000" algn="l">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3pPr>
            <a:lvl4pPr marL="1828800" lvl="3" indent="-381000" algn="l">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4pPr>
            <a:lvl5pPr marL="2286000" lvl="4" indent="-381000" algn="l">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5pPr>
            <a:lvl6pPr marL="2743200" lvl="5" indent="-228600" algn="l">
              <a:spcBef>
                <a:spcPts val="12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8" name="Google Shape;208;p60"/>
          <p:cNvSpPr/>
          <p:nvPr/>
        </p:nvSpPr>
        <p:spPr>
          <a:xfrm>
            <a:off x="9315133"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1">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60"/>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bg2"/>
                </a:solidFill>
                <a:latin typeface="Calibri"/>
                <a:ea typeface="Calibri"/>
                <a:cs typeface="Calibri"/>
                <a:sym typeface="Calibri"/>
              </a:defRPr>
            </a:lvl1pPr>
            <a:lvl2pPr marL="0" lvl="1" indent="0" algn="r">
              <a:spcBef>
                <a:spcPts val="0"/>
              </a:spcBef>
              <a:buNone/>
              <a:defRPr sz="1600" b="0" i="0">
                <a:solidFill>
                  <a:srgbClr val="386EA4"/>
                </a:solidFill>
                <a:latin typeface="Calibri"/>
                <a:ea typeface="Calibri"/>
                <a:cs typeface="Calibri"/>
                <a:sym typeface="Calibri"/>
              </a:defRPr>
            </a:lvl2pPr>
            <a:lvl3pPr marL="0" lvl="2" indent="0" algn="r">
              <a:spcBef>
                <a:spcPts val="0"/>
              </a:spcBef>
              <a:buNone/>
              <a:defRPr sz="1600" b="0" i="0">
                <a:solidFill>
                  <a:srgbClr val="386EA4"/>
                </a:solidFill>
                <a:latin typeface="Calibri"/>
                <a:ea typeface="Calibri"/>
                <a:cs typeface="Calibri"/>
                <a:sym typeface="Calibri"/>
              </a:defRPr>
            </a:lvl3pPr>
            <a:lvl4pPr marL="0" lvl="3" indent="0" algn="r">
              <a:spcBef>
                <a:spcPts val="0"/>
              </a:spcBef>
              <a:buNone/>
              <a:defRPr sz="1600" b="0" i="0">
                <a:solidFill>
                  <a:srgbClr val="386EA4"/>
                </a:solidFill>
                <a:latin typeface="Calibri"/>
                <a:ea typeface="Calibri"/>
                <a:cs typeface="Calibri"/>
                <a:sym typeface="Calibri"/>
              </a:defRPr>
            </a:lvl4pPr>
            <a:lvl5pPr marL="0" lvl="4" indent="0" algn="r">
              <a:spcBef>
                <a:spcPts val="0"/>
              </a:spcBef>
              <a:buNone/>
              <a:defRPr sz="1600" b="0" i="0">
                <a:solidFill>
                  <a:srgbClr val="386EA4"/>
                </a:solidFill>
                <a:latin typeface="Calibri"/>
                <a:ea typeface="Calibri"/>
                <a:cs typeface="Calibri"/>
                <a:sym typeface="Calibri"/>
              </a:defRPr>
            </a:lvl5pPr>
            <a:lvl6pPr marL="0" lvl="5" indent="0" algn="r">
              <a:spcBef>
                <a:spcPts val="0"/>
              </a:spcBef>
              <a:buNone/>
              <a:defRPr sz="1600" b="0" i="0">
                <a:solidFill>
                  <a:srgbClr val="386EA4"/>
                </a:solidFill>
                <a:latin typeface="Calibri"/>
                <a:ea typeface="Calibri"/>
                <a:cs typeface="Calibri"/>
                <a:sym typeface="Calibri"/>
              </a:defRPr>
            </a:lvl6pPr>
            <a:lvl7pPr marL="0" lvl="6" indent="0" algn="r">
              <a:spcBef>
                <a:spcPts val="0"/>
              </a:spcBef>
              <a:buNone/>
              <a:defRPr sz="1600" b="0" i="0">
                <a:solidFill>
                  <a:srgbClr val="386EA4"/>
                </a:solidFill>
                <a:latin typeface="Calibri"/>
                <a:ea typeface="Calibri"/>
                <a:cs typeface="Calibri"/>
                <a:sym typeface="Calibri"/>
              </a:defRPr>
            </a:lvl7pPr>
            <a:lvl8pPr marL="0" lvl="7" indent="0" algn="r">
              <a:spcBef>
                <a:spcPts val="0"/>
              </a:spcBef>
              <a:buNone/>
              <a:defRPr sz="1600" b="0" i="0">
                <a:solidFill>
                  <a:srgbClr val="386EA4"/>
                </a:solidFill>
                <a:latin typeface="Calibri"/>
                <a:ea typeface="Calibri"/>
                <a:cs typeface="Calibri"/>
                <a:sym typeface="Calibri"/>
              </a:defRPr>
            </a:lvl8pPr>
            <a:lvl9pPr marL="0" lvl="8" indent="0" algn="r">
              <a:spcBef>
                <a:spcPts val="0"/>
              </a:spcBef>
              <a:buNone/>
              <a:defRPr sz="1600" b="0" i="0">
                <a:solidFill>
                  <a:srgbClr val="386EA4"/>
                </a:solidFill>
                <a:latin typeface="Calibri"/>
                <a:ea typeface="Calibri"/>
                <a:cs typeface="Calibri"/>
                <a:sym typeface="Calibri"/>
              </a:defRPr>
            </a:lvl9pPr>
          </a:lstStyle>
          <a:p>
            <a:fld id="{00000000-1234-1234-1234-123412341234}" type="slidenum">
              <a:rPr lang="en-US" smtClean="0"/>
              <a:pPr/>
              <a:t>‹#›</a:t>
            </a:fld>
            <a:endParaRPr lang="en-US" dirty="0">
              <a:solidFill>
                <a:schemeClr val="bg2"/>
              </a:solidFill>
            </a:endParaRPr>
          </a:p>
        </p:txBody>
      </p:sp>
      <p:pic>
        <p:nvPicPr>
          <p:cNvPr id="2" name="Picture 1" descr="A white letter on a black background&#10;&#10;AI-generated content may be incorrect.">
            <a:extLst>
              <a:ext uri="{FF2B5EF4-FFF2-40B4-BE49-F238E27FC236}">
                <a16:creationId xmlns:a16="http://schemas.microsoft.com/office/drawing/2014/main" id="{D9D6E456-CD52-7574-46CA-204D0C46AC77}"/>
              </a:ext>
            </a:extLst>
          </p:cNvPr>
          <p:cNvPicPr>
            <a:picLocks noChangeAspect="1"/>
          </p:cNvPicPr>
          <p:nvPr userDrawn="1"/>
        </p:nvPicPr>
        <p:blipFill>
          <a:blip r:embed="rId2"/>
          <a:stretch>
            <a:fillRect/>
          </a:stretch>
        </p:blipFill>
        <p:spPr>
          <a:xfrm>
            <a:off x="304800" y="5802956"/>
            <a:ext cx="2528320" cy="716986"/>
          </a:xfrm>
          <a:prstGeom prst="rect">
            <a:avLst/>
          </a:prstGeom>
        </p:spPr>
      </p:pic>
    </p:spTree>
    <p:extLst>
      <p:ext uri="{BB962C8B-B14F-4D97-AF65-F5344CB8AC3E}">
        <p14:creationId xmlns:p14="http://schemas.microsoft.com/office/powerpoint/2010/main" val="2970484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4012822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CN Title and Content One box" preserve="1">
  <p:cSld name="CCN Title and Content One box">
    <p:bg>
      <p:bgPr>
        <a:solidFill>
          <a:schemeClr val="lt1">
            <a:alpha val="9020"/>
          </a:schemeClr>
        </a:solidFill>
        <a:effectLst/>
      </p:bgPr>
    </p:bg>
    <p:spTree>
      <p:nvGrpSpPr>
        <p:cNvPr id="1" name="Shape 212"/>
        <p:cNvGrpSpPr/>
        <p:nvPr/>
      </p:nvGrpSpPr>
      <p:grpSpPr>
        <a:xfrm>
          <a:off x="0" y="0"/>
          <a:ext cx="0" cy="0"/>
          <a:chOff x="0" y="0"/>
          <a:chExt cx="0" cy="0"/>
        </a:xfrm>
      </p:grpSpPr>
      <p:sp>
        <p:nvSpPr>
          <p:cNvPr id="213" name="Google Shape;213;g3a8fc9fdddb_0_90"/>
          <p:cNvSpPr txBox="1">
            <a:spLocks noGrp="1"/>
          </p:cNvSpPr>
          <p:nvPr>
            <p:ph type="title"/>
          </p:nvPr>
        </p:nvSpPr>
        <p:spPr>
          <a:xfrm>
            <a:off x="480153" y="228459"/>
            <a:ext cx="11254500" cy="91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86EA3"/>
              </a:buClr>
              <a:buSzPts val="1400"/>
              <a:buFont typeface="Calibri"/>
              <a:buNone/>
              <a:defRPr sz="3000" b="1" i="0">
                <a:solidFill>
                  <a:schemeClr val="bg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4" name="Google Shape;214;g3a8fc9fdddb_0_90"/>
          <p:cNvSpPr txBox="1">
            <a:spLocks noGrp="1"/>
          </p:cNvSpPr>
          <p:nvPr>
            <p:ph type="body" idx="1"/>
          </p:nvPr>
        </p:nvSpPr>
        <p:spPr>
          <a:xfrm>
            <a:off x="479425" y="1295400"/>
            <a:ext cx="11255400" cy="4495800"/>
          </a:xfrm>
          <a:prstGeom prst="rect">
            <a:avLst/>
          </a:prstGeom>
          <a:noFill/>
          <a:ln>
            <a:noFill/>
          </a:ln>
        </p:spPr>
        <p:txBody>
          <a:bodyPr spcFirstLastPara="1" wrap="square" lIns="0" tIns="0" rIns="0" bIns="0" anchor="t" anchorCtr="0">
            <a:normAutofit/>
          </a:bodyPr>
          <a:lstStyle>
            <a:lvl1pPr marL="457200" lvl="0" indent="-320040" algn="l">
              <a:lnSpc>
                <a:spcPct val="90000"/>
              </a:lnSpc>
              <a:spcBef>
                <a:spcPts val="0"/>
              </a:spcBef>
              <a:spcAft>
                <a:spcPts val="0"/>
              </a:spcAft>
              <a:buClr>
                <a:schemeClr val="dk1"/>
              </a:buClr>
              <a:buSzPts val="1440"/>
              <a:buChar char="●"/>
              <a:defRPr>
                <a:solidFill>
                  <a:schemeClr val="bg2"/>
                </a:solidFill>
              </a:defRPr>
            </a:lvl1pPr>
            <a:lvl2pPr marL="914400" lvl="1" indent="-331469" algn="l">
              <a:lnSpc>
                <a:spcPct val="90000"/>
              </a:lnSpc>
              <a:spcBef>
                <a:spcPts val="600"/>
              </a:spcBef>
              <a:spcAft>
                <a:spcPts val="0"/>
              </a:spcAft>
              <a:buClr>
                <a:schemeClr val="dk1"/>
              </a:buClr>
              <a:buSzPts val="1620"/>
              <a:buChar char="○"/>
              <a:defRPr/>
            </a:lvl2pPr>
            <a:lvl3pPr marL="1371600" lvl="2" indent="-355600" algn="l">
              <a:lnSpc>
                <a:spcPct val="90000"/>
              </a:lnSpc>
              <a:spcBef>
                <a:spcPts val="600"/>
              </a:spcBef>
              <a:spcAft>
                <a:spcPts val="0"/>
              </a:spcAft>
              <a:buClr>
                <a:schemeClr val="dk1"/>
              </a:buClr>
              <a:buSzPts val="20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30200" algn="l">
              <a:lnSpc>
                <a:spcPct val="90000"/>
              </a:lnSpc>
              <a:spcBef>
                <a:spcPts val="600"/>
              </a:spcBef>
              <a:spcAft>
                <a:spcPts val="0"/>
              </a:spcAft>
              <a:buClr>
                <a:schemeClr val="dk1"/>
              </a:buClr>
              <a:buSzPts val="1600"/>
              <a:buChar char="−"/>
              <a:defRPr/>
            </a:lvl5pPr>
            <a:lvl6pPr marL="2743200" lvl="5" indent="-228600" algn="l">
              <a:lnSpc>
                <a:spcPct val="90000"/>
              </a:lnSpc>
              <a:spcBef>
                <a:spcPts val="600"/>
              </a:spcBef>
              <a:spcAft>
                <a:spcPts val="0"/>
              </a:spcAft>
              <a:buClr>
                <a:schemeClr val="dk1"/>
              </a:buClr>
              <a:buSzPts val="1400"/>
              <a:buNone/>
              <a:defRPr/>
            </a:lvl6pPr>
            <a:lvl7pPr marL="3200400" lvl="6" indent="-228600" algn="l">
              <a:lnSpc>
                <a:spcPct val="90000"/>
              </a:lnSpc>
              <a:spcBef>
                <a:spcPts val="0"/>
              </a:spcBef>
              <a:spcAft>
                <a:spcPts val="0"/>
              </a:spcAft>
              <a:buClr>
                <a:schemeClr val="dk1"/>
              </a:buClr>
              <a:buSzPts val="1400"/>
              <a:buNone/>
              <a:defRPr/>
            </a:lvl7pPr>
            <a:lvl8pPr marL="3657600" lvl="7" indent="-228600" algn="l">
              <a:lnSpc>
                <a:spcPct val="90000"/>
              </a:lnSpc>
              <a:spcBef>
                <a:spcPts val="0"/>
              </a:spcBef>
              <a:spcAft>
                <a:spcPts val="0"/>
              </a:spcAft>
              <a:buClr>
                <a:schemeClr val="dk1"/>
              </a:buClr>
              <a:buSzPts val="1400"/>
              <a:buNone/>
              <a:defRPr/>
            </a:lvl8pPr>
            <a:lvl9pPr marL="4114800" lvl="8" indent="-228600" algn="l">
              <a:lnSpc>
                <a:spcPct val="90000"/>
              </a:lnSpc>
              <a:spcBef>
                <a:spcPts val="0"/>
              </a:spcBef>
              <a:spcAft>
                <a:spcPts val="0"/>
              </a:spcAft>
              <a:buClr>
                <a:schemeClr val="dk1"/>
              </a:buClr>
              <a:buSzPts val="1400"/>
              <a:buNone/>
              <a:defRPr/>
            </a:lvl9pPr>
          </a:lstStyle>
          <a:p>
            <a:endParaRPr dirty="0"/>
          </a:p>
        </p:txBody>
      </p:sp>
      <p:sp>
        <p:nvSpPr>
          <p:cNvPr id="215" name="Google Shape;215;g3a8fc9fdddb_0_90"/>
          <p:cNvSpPr txBox="1">
            <a:spLocks noGrp="1"/>
          </p:cNvSpPr>
          <p:nvPr>
            <p:ph type="sldNum" idx="12"/>
          </p:nvPr>
        </p:nvSpPr>
        <p:spPr>
          <a:xfrm>
            <a:off x="11474886" y="6283999"/>
            <a:ext cx="412200" cy="383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37892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preserve="1">
  <p:cSld name="Title Slide 1">
    <p:spTree>
      <p:nvGrpSpPr>
        <p:cNvPr id="1" name="Shape 216"/>
        <p:cNvGrpSpPr/>
        <p:nvPr/>
      </p:nvGrpSpPr>
      <p:grpSpPr>
        <a:xfrm>
          <a:off x="0" y="0"/>
          <a:ext cx="0" cy="0"/>
          <a:chOff x="0" y="0"/>
          <a:chExt cx="0" cy="0"/>
        </a:xfrm>
      </p:grpSpPr>
      <p:sp>
        <p:nvSpPr>
          <p:cNvPr id="217" name="Google Shape;217;g3a8fc9fdddb_0_118"/>
          <p:cNvSpPr txBox="1">
            <a:spLocks noGrp="1"/>
          </p:cNvSpPr>
          <p:nvPr>
            <p:ph type="title"/>
          </p:nvPr>
        </p:nvSpPr>
        <p:spPr>
          <a:xfrm>
            <a:off x="838200" y="1239768"/>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8" name="Google Shape;218;g3a8fc9fdddb_0_118"/>
          <p:cNvSpPr txBox="1">
            <a:spLocks noGrp="1"/>
          </p:cNvSpPr>
          <p:nvPr>
            <p:ph type="body" idx="1"/>
          </p:nvPr>
        </p:nvSpPr>
        <p:spPr>
          <a:xfrm>
            <a:off x="838200" y="2700268"/>
            <a:ext cx="10515600" cy="38162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solidFill>
                  <a:schemeClr val="bg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986647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2" preserve="1">
  <p:cSld name="Title Slide 2">
    <p:spTree>
      <p:nvGrpSpPr>
        <p:cNvPr id="1" name="Shape 219"/>
        <p:cNvGrpSpPr/>
        <p:nvPr/>
      </p:nvGrpSpPr>
      <p:grpSpPr>
        <a:xfrm>
          <a:off x="0" y="0"/>
          <a:ext cx="0" cy="0"/>
          <a:chOff x="0" y="0"/>
          <a:chExt cx="0" cy="0"/>
        </a:xfrm>
      </p:grpSpPr>
      <p:sp>
        <p:nvSpPr>
          <p:cNvPr id="220" name="Google Shape;220;g3a8fc9fdddb_0_154"/>
          <p:cNvSpPr txBox="1">
            <a:spLocks noGrp="1"/>
          </p:cNvSpPr>
          <p:nvPr>
            <p:ph type="title"/>
          </p:nvPr>
        </p:nvSpPr>
        <p:spPr>
          <a:xfrm>
            <a:off x="838200" y="1239768"/>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1" name="Google Shape;221;g3a8fc9fdddb_0_154"/>
          <p:cNvSpPr txBox="1">
            <a:spLocks noGrp="1"/>
          </p:cNvSpPr>
          <p:nvPr>
            <p:ph type="body" idx="1"/>
          </p:nvPr>
        </p:nvSpPr>
        <p:spPr>
          <a:xfrm>
            <a:off x="838200" y="2700268"/>
            <a:ext cx="10515600" cy="37005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solidFill>
                  <a:schemeClr val="bg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23564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and Content  CCN" preserve="1">
  <p:cSld name="1_Title and Content  CCN">
    <p:spTree>
      <p:nvGrpSpPr>
        <p:cNvPr id="1" name="Shape 28"/>
        <p:cNvGrpSpPr/>
        <p:nvPr/>
      </p:nvGrpSpPr>
      <p:grpSpPr>
        <a:xfrm>
          <a:off x="0" y="0"/>
          <a:ext cx="0" cy="0"/>
          <a:chOff x="0" y="0"/>
          <a:chExt cx="0" cy="0"/>
        </a:xfrm>
      </p:grpSpPr>
      <p:sp>
        <p:nvSpPr>
          <p:cNvPr id="29" name="Google Shape;29;p38"/>
          <p:cNvSpPr/>
          <p:nvPr/>
        </p:nvSpPr>
        <p:spPr>
          <a:xfrm>
            <a:off x="11040745"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38"/>
          <p:cNvSpPr txBox="1">
            <a:spLocks noGrp="1"/>
          </p:cNvSpPr>
          <p:nvPr>
            <p:ph type="body" idx="1"/>
          </p:nvPr>
        </p:nvSpPr>
        <p:spPr>
          <a:xfrm>
            <a:off x="479424" y="1527605"/>
            <a:ext cx="10950575"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31" name="Google Shape;31;p38"/>
          <p:cNvSpPr txBox="1">
            <a:spLocks noGrp="1"/>
          </p:cNvSpPr>
          <p:nvPr>
            <p:ph type="title"/>
          </p:nvPr>
        </p:nvSpPr>
        <p:spPr>
          <a:xfrm>
            <a:off x="479425" y="220533"/>
            <a:ext cx="10950574"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2" name="Picture 1" descr="A black letter on a black background&#10;&#10;AI-generated content may be incorrect.">
            <a:extLst>
              <a:ext uri="{FF2B5EF4-FFF2-40B4-BE49-F238E27FC236}">
                <a16:creationId xmlns:a16="http://schemas.microsoft.com/office/drawing/2014/main" id="{D7FB9C46-2866-B2A7-743B-1B2D72E78D6F}"/>
              </a:ext>
            </a:extLst>
          </p:cNvPr>
          <p:cNvPicPr>
            <a:picLocks noChangeAspect="1"/>
          </p:cNvPicPr>
          <p:nvPr userDrawn="1"/>
        </p:nvPicPr>
        <p:blipFill>
          <a:blip r:embed="rId2"/>
          <a:stretch>
            <a:fillRect/>
          </a:stretch>
        </p:blipFill>
        <p:spPr>
          <a:xfrm>
            <a:off x="304800" y="5844551"/>
            <a:ext cx="2160608" cy="604648"/>
          </a:xfrm>
          <a:prstGeom prst="rect">
            <a:avLst/>
          </a:prstGeom>
        </p:spPr>
      </p:pic>
      <p:sp>
        <p:nvSpPr>
          <p:cNvPr id="33" name="Google Shape;33;p38"/>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677209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3_Section Divider_CCN" preserve="1">
  <p:cSld name="3_Section Divider_CCN">
    <p:bg>
      <p:bgPr>
        <a:solidFill>
          <a:schemeClr val="bg2"/>
        </a:solidFill>
        <a:effectLst/>
      </p:bgPr>
    </p:bg>
    <p:spTree>
      <p:nvGrpSpPr>
        <p:cNvPr id="1" name="Shape 34"/>
        <p:cNvGrpSpPr/>
        <p:nvPr/>
      </p:nvGrpSpPr>
      <p:grpSpPr>
        <a:xfrm>
          <a:off x="0" y="0"/>
          <a:ext cx="0" cy="0"/>
          <a:chOff x="0" y="0"/>
          <a:chExt cx="0" cy="0"/>
        </a:xfrm>
      </p:grpSpPr>
      <p:sp>
        <p:nvSpPr>
          <p:cNvPr id="35" name="Google Shape;35;p39"/>
          <p:cNvSpPr/>
          <p:nvPr/>
        </p:nvSpPr>
        <p:spPr>
          <a:xfrm>
            <a:off x="4787894"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4">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39"/>
          <p:cNvSpPr/>
          <p:nvPr/>
        </p:nvSpPr>
        <p:spPr>
          <a:xfrm>
            <a:off x="5516369" y="0"/>
            <a:ext cx="6672580" cy="6858000"/>
          </a:xfrm>
          <a:custGeom>
            <a:avLst/>
            <a:gdLst/>
            <a:ahLst/>
            <a:cxnLst/>
            <a:rect l="l" t="t" r="r" b="b"/>
            <a:pathLst>
              <a:path w="6672580" h="6858000" extrusionOk="0">
                <a:moveTo>
                  <a:pt x="6672582" y="0"/>
                </a:moveTo>
                <a:lnTo>
                  <a:pt x="0" y="0"/>
                </a:lnTo>
                <a:lnTo>
                  <a:pt x="1665935" y="3429000"/>
                </a:lnTo>
                <a:lnTo>
                  <a:pt x="0" y="6858000"/>
                </a:lnTo>
                <a:lnTo>
                  <a:pt x="6672582" y="6858000"/>
                </a:lnTo>
                <a:lnTo>
                  <a:pt x="6672582" y="0"/>
                </a:lnTo>
                <a:close/>
              </a:path>
            </a:pathLst>
          </a:custGeom>
          <a:solidFill>
            <a:schemeClr val="accent5">
              <a:alpha val="91764"/>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39"/>
          <p:cNvSpPr txBox="1">
            <a:spLocks noGrp="1"/>
          </p:cNvSpPr>
          <p:nvPr>
            <p:ph type="body" idx="1"/>
          </p:nvPr>
        </p:nvSpPr>
        <p:spPr>
          <a:xfrm>
            <a:off x="480152" y="4639399"/>
            <a:ext cx="4307742" cy="825499"/>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400"/>
              <a:buNone/>
              <a:defRPr sz="2400">
                <a:solidFill>
                  <a:schemeClr val="lt1"/>
                </a:solidFill>
                <a:latin typeface="Calibri"/>
                <a:ea typeface="Calibri"/>
                <a:cs typeface="Calibri"/>
                <a:sym typeface="Calibri"/>
              </a:defRPr>
            </a:lvl1pPr>
            <a:lvl2pPr marL="914400" lvl="1" indent="-228600" algn="l">
              <a:spcBef>
                <a:spcPts val="600"/>
              </a:spcBef>
              <a:spcAft>
                <a:spcPts val="0"/>
              </a:spcAft>
              <a:buSzPts val="2000"/>
              <a:buNone/>
              <a:defRPr sz="2000">
                <a:solidFill>
                  <a:srgbClr val="8DA1BE"/>
                </a:solidFill>
              </a:defRPr>
            </a:lvl2pPr>
            <a:lvl3pPr marL="1371600" lvl="2" indent="-228600" algn="l">
              <a:spcBef>
                <a:spcPts val="600"/>
              </a:spcBef>
              <a:spcAft>
                <a:spcPts val="0"/>
              </a:spcAft>
              <a:buSzPts val="1800"/>
              <a:buNone/>
              <a:defRPr sz="1800">
                <a:solidFill>
                  <a:srgbClr val="8DA1BE"/>
                </a:solidFill>
              </a:defRPr>
            </a:lvl3pPr>
            <a:lvl4pPr marL="1828800" lvl="3" indent="-228600" algn="l">
              <a:spcBef>
                <a:spcPts val="600"/>
              </a:spcBef>
              <a:spcAft>
                <a:spcPts val="0"/>
              </a:spcAft>
              <a:buSzPts val="1600"/>
              <a:buNone/>
              <a:defRPr sz="1600">
                <a:solidFill>
                  <a:srgbClr val="8DA1BE"/>
                </a:solidFill>
              </a:defRPr>
            </a:lvl4pPr>
            <a:lvl5pPr marL="2286000" lvl="4" indent="-228600" algn="l">
              <a:spcBef>
                <a:spcPts val="600"/>
              </a:spcBef>
              <a:spcAft>
                <a:spcPts val="0"/>
              </a:spcAft>
              <a:buSzPts val="1600"/>
              <a:buNone/>
              <a:defRPr sz="1600">
                <a:solidFill>
                  <a:srgbClr val="8DA1BE"/>
                </a:solidFill>
              </a:defRPr>
            </a:lvl5pPr>
            <a:lvl6pPr marL="2743200" lvl="5" indent="-228600" algn="l">
              <a:spcBef>
                <a:spcPts val="600"/>
              </a:spcBef>
              <a:spcAft>
                <a:spcPts val="0"/>
              </a:spcAft>
              <a:buClr>
                <a:srgbClr val="8DA1BE"/>
              </a:buClr>
              <a:buSzPts val="1600"/>
              <a:buFont typeface="Calibri"/>
              <a:buNone/>
              <a:defRPr sz="1600">
                <a:solidFill>
                  <a:srgbClr val="8DA1BE"/>
                </a:solidFill>
              </a:defRPr>
            </a:lvl6pPr>
            <a:lvl7pPr marL="3200400" lvl="6" indent="-228600" algn="l">
              <a:spcBef>
                <a:spcPts val="0"/>
              </a:spcBef>
              <a:spcAft>
                <a:spcPts val="0"/>
              </a:spcAft>
              <a:buClr>
                <a:srgbClr val="8DA1BE"/>
              </a:buClr>
              <a:buSzPts val="1600"/>
              <a:buFont typeface="Calibri"/>
              <a:buNone/>
              <a:defRPr sz="1600">
                <a:solidFill>
                  <a:srgbClr val="8DA1BE"/>
                </a:solidFill>
              </a:defRPr>
            </a:lvl7pPr>
            <a:lvl8pPr marL="3657600" lvl="7" indent="-228600" algn="l">
              <a:spcBef>
                <a:spcPts val="0"/>
              </a:spcBef>
              <a:spcAft>
                <a:spcPts val="0"/>
              </a:spcAft>
              <a:buClr>
                <a:srgbClr val="8DA1BE"/>
              </a:buClr>
              <a:buSzPts val="1600"/>
              <a:buFont typeface="Calibri"/>
              <a:buNone/>
              <a:defRPr sz="1600">
                <a:solidFill>
                  <a:srgbClr val="8DA1BE"/>
                </a:solidFill>
              </a:defRPr>
            </a:lvl8pPr>
            <a:lvl9pPr marL="4114800" lvl="8" indent="-228600" algn="l">
              <a:spcBef>
                <a:spcPts val="0"/>
              </a:spcBef>
              <a:spcAft>
                <a:spcPts val="0"/>
              </a:spcAft>
              <a:buClr>
                <a:srgbClr val="8DA1BE"/>
              </a:buClr>
              <a:buSzPts val="1600"/>
              <a:buFont typeface="Calibri"/>
              <a:buNone/>
              <a:defRPr sz="1600">
                <a:solidFill>
                  <a:srgbClr val="8DA1BE"/>
                </a:solidFill>
              </a:defRPr>
            </a:lvl9pPr>
          </a:lstStyle>
          <a:p>
            <a:endParaRPr/>
          </a:p>
        </p:txBody>
      </p:sp>
      <p:pic>
        <p:nvPicPr>
          <p:cNvPr id="5" name="Picture 4" descr="A white letter on a black background&#10;&#10;AI-generated content may be incorrect.">
            <a:extLst>
              <a:ext uri="{FF2B5EF4-FFF2-40B4-BE49-F238E27FC236}">
                <a16:creationId xmlns:a16="http://schemas.microsoft.com/office/drawing/2014/main" id="{F9EE22EB-E65C-CFB1-DCFF-EB5DCFCC15BB}"/>
              </a:ext>
            </a:extLst>
          </p:cNvPr>
          <p:cNvPicPr>
            <a:picLocks noChangeAspect="1"/>
          </p:cNvPicPr>
          <p:nvPr userDrawn="1"/>
        </p:nvPicPr>
        <p:blipFill>
          <a:blip r:embed="rId2"/>
          <a:stretch>
            <a:fillRect/>
          </a:stretch>
        </p:blipFill>
        <p:spPr>
          <a:xfrm>
            <a:off x="304800" y="5802956"/>
            <a:ext cx="2528320" cy="716986"/>
          </a:xfrm>
          <a:prstGeom prst="rect">
            <a:avLst/>
          </a:prstGeom>
        </p:spPr>
      </p:pic>
      <p:sp>
        <p:nvSpPr>
          <p:cNvPr id="38" name="Google Shape;38;p39"/>
          <p:cNvSpPr txBox="1">
            <a:spLocks noGrp="1"/>
          </p:cNvSpPr>
          <p:nvPr>
            <p:ph type="title"/>
          </p:nvPr>
        </p:nvSpPr>
        <p:spPr>
          <a:xfrm>
            <a:off x="480152" y="2730500"/>
            <a:ext cx="5158648" cy="13462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9"/>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6104396"/>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2 CCN" preserve="1">
  <p:cSld name="Title and Content 2 CCN">
    <p:spTree>
      <p:nvGrpSpPr>
        <p:cNvPr id="1" name="Shape 41"/>
        <p:cNvGrpSpPr/>
        <p:nvPr/>
      </p:nvGrpSpPr>
      <p:grpSpPr>
        <a:xfrm>
          <a:off x="0" y="0"/>
          <a:ext cx="0" cy="0"/>
          <a:chOff x="0" y="0"/>
          <a:chExt cx="0" cy="0"/>
        </a:xfrm>
      </p:grpSpPr>
      <p:sp>
        <p:nvSpPr>
          <p:cNvPr id="42" name="Google Shape;42;p40"/>
          <p:cNvSpPr/>
          <p:nvPr/>
        </p:nvSpPr>
        <p:spPr>
          <a:xfrm>
            <a:off x="11040745"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40"/>
          <p:cNvSpPr txBox="1">
            <a:spLocks noGrp="1"/>
          </p:cNvSpPr>
          <p:nvPr>
            <p:ph type="title"/>
          </p:nvPr>
        </p:nvSpPr>
        <p:spPr>
          <a:xfrm>
            <a:off x="479424" y="220533"/>
            <a:ext cx="10950575"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4" name="Google Shape;44;p40"/>
          <p:cNvSpPr txBox="1">
            <a:spLocks noGrp="1"/>
          </p:cNvSpPr>
          <p:nvPr>
            <p:ph type="body" idx="1"/>
          </p:nvPr>
        </p:nvSpPr>
        <p:spPr>
          <a:xfrm>
            <a:off x="479425" y="1527605"/>
            <a:ext cx="5289550"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45" name="Google Shape;45;p40"/>
          <p:cNvSpPr txBox="1">
            <a:spLocks noGrp="1"/>
          </p:cNvSpPr>
          <p:nvPr>
            <p:ph type="body" idx="2"/>
          </p:nvPr>
        </p:nvSpPr>
        <p:spPr>
          <a:xfrm>
            <a:off x="6096000" y="1527605"/>
            <a:ext cx="5289550" cy="4053092"/>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pic>
        <p:nvPicPr>
          <p:cNvPr id="2" name="Picture 1" descr="A black letter on a black background&#10;&#10;AI-generated content may be incorrect.">
            <a:extLst>
              <a:ext uri="{FF2B5EF4-FFF2-40B4-BE49-F238E27FC236}">
                <a16:creationId xmlns:a16="http://schemas.microsoft.com/office/drawing/2014/main" id="{2B841406-AC0C-A407-6488-B86F5EB15680}"/>
              </a:ext>
            </a:extLst>
          </p:cNvPr>
          <p:cNvPicPr>
            <a:picLocks noChangeAspect="1"/>
          </p:cNvPicPr>
          <p:nvPr userDrawn="1"/>
        </p:nvPicPr>
        <p:blipFill>
          <a:blip r:embed="rId2"/>
          <a:stretch>
            <a:fillRect/>
          </a:stretch>
        </p:blipFill>
        <p:spPr>
          <a:xfrm>
            <a:off x="304800" y="5844551"/>
            <a:ext cx="2160608" cy="604648"/>
          </a:xfrm>
          <a:prstGeom prst="rect">
            <a:avLst/>
          </a:prstGeom>
        </p:spPr>
      </p:pic>
      <p:sp>
        <p:nvSpPr>
          <p:cNvPr id="47" name="Google Shape;47;p40"/>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1003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Content 2 with labels CCN" preserve="1">
  <p:cSld name="Title and Content 2 with labels CCN">
    <p:spTree>
      <p:nvGrpSpPr>
        <p:cNvPr id="1" name="Shape 48"/>
        <p:cNvGrpSpPr/>
        <p:nvPr/>
      </p:nvGrpSpPr>
      <p:grpSpPr>
        <a:xfrm>
          <a:off x="0" y="0"/>
          <a:ext cx="0" cy="0"/>
          <a:chOff x="0" y="0"/>
          <a:chExt cx="0" cy="0"/>
        </a:xfrm>
      </p:grpSpPr>
      <p:sp>
        <p:nvSpPr>
          <p:cNvPr id="49" name="Google Shape;49;p41"/>
          <p:cNvSpPr/>
          <p:nvPr/>
        </p:nvSpPr>
        <p:spPr>
          <a:xfrm>
            <a:off x="11040745"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chemeClr val="bg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bg2"/>
              </a:solidFill>
              <a:latin typeface="Calibri"/>
              <a:ea typeface="Calibri"/>
              <a:cs typeface="Calibri"/>
              <a:sym typeface="Calibri"/>
            </a:endParaRPr>
          </a:p>
        </p:txBody>
      </p:sp>
      <p:sp>
        <p:nvSpPr>
          <p:cNvPr id="50" name="Google Shape;50;p41"/>
          <p:cNvSpPr txBox="1">
            <a:spLocks noGrp="1"/>
          </p:cNvSpPr>
          <p:nvPr>
            <p:ph type="body" idx="1"/>
          </p:nvPr>
        </p:nvSpPr>
        <p:spPr>
          <a:xfrm>
            <a:off x="479424" y="1523511"/>
            <a:ext cx="5289550" cy="32718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400"/>
              <a:buNone/>
              <a:defRPr sz="2400" b="1">
                <a:solidFill>
                  <a:schemeClr val="accent2"/>
                </a:solidFill>
                <a:latin typeface="Calibri"/>
                <a:ea typeface="Calibri"/>
                <a:cs typeface="Calibri"/>
                <a:sym typeface="Calibri"/>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51" name="Google Shape;51;p41"/>
          <p:cNvSpPr txBox="1">
            <a:spLocks noGrp="1"/>
          </p:cNvSpPr>
          <p:nvPr>
            <p:ph type="body" idx="2"/>
          </p:nvPr>
        </p:nvSpPr>
        <p:spPr>
          <a:xfrm>
            <a:off x="6082990" y="1527605"/>
            <a:ext cx="5302560" cy="32718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400"/>
              <a:buNone/>
              <a:defRPr sz="2400" b="1">
                <a:solidFill>
                  <a:schemeClr val="accent2"/>
                </a:solidFill>
                <a:latin typeface="Calibri"/>
                <a:ea typeface="Calibri"/>
                <a:cs typeface="Calibri"/>
                <a:sym typeface="Calibri"/>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41"/>
          <p:cNvSpPr txBox="1">
            <a:spLocks noGrp="1"/>
          </p:cNvSpPr>
          <p:nvPr>
            <p:ph type="title"/>
          </p:nvPr>
        </p:nvSpPr>
        <p:spPr>
          <a:xfrm>
            <a:off x="479424" y="220533"/>
            <a:ext cx="8825583" cy="4924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3200" b="1" i="0">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3" name="Google Shape;53;p41"/>
          <p:cNvSpPr txBox="1">
            <a:spLocks noGrp="1"/>
          </p:cNvSpPr>
          <p:nvPr>
            <p:ph type="body" idx="3"/>
          </p:nvPr>
        </p:nvSpPr>
        <p:spPr>
          <a:xfrm>
            <a:off x="6096000" y="1981200"/>
            <a:ext cx="5289550" cy="3581400"/>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54" name="Google Shape;54;p41"/>
          <p:cNvSpPr txBox="1">
            <a:spLocks noGrp="1"/>
          </p:cNvSpPr>
          <p:nvPr>
            <p:ph type="body" idx="4"/>
          </p:nvPr>
        </p:nvSpPr>
        <p:spPr>
          <a:xfrm>
            <a:off x="479424" y="1981200"/>
            <a:ext cx="5289550" cy="3581400"/>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chemeClr val="accent1"/>
              </a:buClr>
              <a:buSzPts val="1800"/>
              <a:buChar char="≫"/>
              <a:defRPr>
                <a:solidFill>
                  <a:schemeClr val="bg2"/>
                </a:solidFill>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pic>
        <p:nvPicPr>
          <p:cNvPr id="2" name="Picture 1" descr="A black letter on a black background&#10;&#10;AI-generated content may be incorrect.">
            <a:extLst>
              <a:ext uri="{FF2B5EF4-FFF2-40B4-BE49-F238E27FC236}">
                <a16:creationId xmlns:a16="http://schemas.microsoft.com/office/drawing/2014/main" id="{7966CFAB-50C1-9276-CE91-9F71C65807A8}"/>
              </a:ext>
            </a:extLst>
          </p:cNvPr>
          <p:cNvPicPr>
            <a:picLocks noChangeAspect="1"/>
          </p:cNvPicPr>
          <p:nvPr userDrawn="1"/>
        </p:nvPicPr>
        <p:blipFill>
          <a:blip r:embed="rId2"/>
          <a:stretch>
            <a:fillRect/>
          </a:stretch>
        </p:blipFill>
        <p:spPr>
          <a:xfrm>
            <a:off x="304800" y="5844551"/>
            <a:ext cx="2160608" cy="604648"/>
          </a:xfrm>
          <a:prstGeom prst="rect">
            <a:avLst/>
          </a:prstGeom>
        </p:spPr>
      </p:pic>
      <p:sp>
        <p:nvSpPr>
          <p:cNvPr id="56" name="Google Shape;56;p41"/>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lt1"/>
                </a:solidFill>
                <a:latin typeface="Calibri"/>
                <a:ea typeface="Calibri"/>
                <a:cs typeface="Calibri"/>
                <a:sym typeface="Calibri"/>
              </a:defRPr>
            </a:lvl1pPr>
            <a:lvl2pPr marL="0" lvl="1" indent="0" algn="r">
              <a:spcBef>
                <a:spcPts val="0"/>
              </a:spcBef>
              <a:buNone/>
              <a:defRPr sz="1600" b="0" i="0">
                <a:solidFill>
                  <a:schemeClr val="lt1"/>
                </a:solidFill>
                <a:latin typeface="Calibri"/>
                <a:ea typeface="Calibri"/>
                <a:cs typeface="Calibri"/>
                <a:sym typeface="Calibri"/>
              </a:defRPr>
            </a:lvl2pPr>
            <a:lvl3pPr marL="0" lvl="2" indent="0" algn="r">
              <a:spcBef>
                <a:spcPts val="0"/>
              </a:spcBef>
              <a:buNone/>
              <a:defRPr sz="1600" b="0" i="0">
                <a:solidFill>
                  <a:schemeClr val="lt1"/>
                </a:solidFill>
                <a:latin typeface="Calibri"/>
                <a:ea typeface="Calibri"/>
                <a:cs typeface="Calibri"/>
                <a:sym typeface="Calibri"/>
              </a:defRPr>
            </a:lvl3pPr>
            <a:lvl4pPr marL="0" lvl="3" indent="0" algn="r">
              <a:spcBef>
                <a:spcPts val="0"/>
              </a:spcBef>
              <a:buNone/>
              <a:defRPr sz="1600" b="0" i="0">
                <a:solidFill>
                  <a:schemeClr val="lt1"/>
                </a:solidFill>
                <a:latin typeface="Calibri"/>
                <a:ea typeface="Calibri"/>
                <a:cs typeface="Calibri"/>
                <a:sym typeface="Calibri"/>
              </a:defRPr>
            </a:lvl4pPr>
            <a:lvl5pPr marL="0" lvl="4" indent="0" algn="r">
              <a:spcBef>
                <a:spcPts val="0"/>
              </a:spcBef>
              <a:buNone/>
              <a:defRPr sz="1600" b="0" i="0">
                <a:solidFill>
                  <a:schemeClr val="lt1"/>
                </a:solidFill>
                <a:latin typeface="Calibri"/>
                <a:ea typeface="Calibri"/>
                <a:cs typeface="Calibri"/>
                <a:sym typeface="Calibri"/>
              </a:defRPr>
            </a:lvl5pPr>
            <a:lvl6pPr marL="0" lvl="5" indent="0" algn="r">
              <a:spcBef>
                <a:spcPts val="0"/>
              </a:spcBef>
              <a:buNone/>
              <a:defRPr sz="1600" b="0" i="0">
                <a:solidFill>
                  <a:schemeClr val="lt1"/>
                </a:solidFill>
                <a:latin typeface="Calibri"/>
                <a:ea typeface="Calibri"/>
                <a:cs typeface="Calibri"/>
                <a:sym typeface="Calibri"/>
              </a:defRPr>
            </a:lvl6pPr>
            <a:lvl7pPr marL="0" lvl="6" indent="0" algn="r">
              <a:spcBef>
                <a:spcPts val="0"/>
              </a:spcBef>
              <a:buNone/>
              <a:defRPr sz="1600" b="0" i="0">
                <a:solidFill>
                  <a:schemeClr val="lt1"/>
                </a:solidFill>
                <a:latin typeface="Calibri"/>
                <a:ea typeface="Calibri"/>
                <a:cs typeface="Calibri"/>
                <a:sym typeface="Calibri"/>
              </a:defRPr>
            </a:lvl7pPr>
            <a:lvl8pPr marL="0" lvl="7" indent="0" algn="r">
              <a:spcBef>
                <a:spcPts val="0"/>
              </a:spcBef>
              <a:buNone/>
              <a:defRPr sz="1600" b="0" i="0">
                <a:solidFill>
                  <a:schemeClr val="lt1"/>
                </a:solidFill>
                <a:latin typeface="Calibri"/>
                <a:ea typeface="Calibri"/>
                <a:cs typeface="Calibri"/>
                <a:sym typeface="Calibri"/>
              </a:defRPr>
            </a:lvl8pPr>
            <a:lvl9pPr marL="0" lvl="8" indent="0" algn="r">
              <a:spcBef>
                <a:spcPts val="0"/>
              </a:spcBef>
              <a:buNone/>
              <a:defRPr sz="16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82369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sclaimer Slide 1" preserve="1">
  <p:cSld name="Disclaimer Slide 1">
    <p:spTree>
      <p:nvGrpSpPr>
        <p:cNvPr id="1" name="Shape 57"/>
        <p:cNvGrpSpPr/>
        <p:nvPr/>
      </p:nvGrpSpPr>
      <p:grpSpPr>
        <a:xfrm>
          <a:off x="0" y="0"/>
          <a:ext cx="0" cy="0"/>
          <a:chOff x="0" y="0"/>
          <a:chExt cx="0" cy="0"/>
        </a:xfrm>
      </p:grpSpPr>
      <p:sp>
        <p:nvSpPr>
          <p:cNvPr id="58" name="Google Shape;58;p42"/>
          <p:cNvSpPr/>
          <p:nvPr/>
        </p:nvSpPr>
        <p:spPr>
          <a:xfrm>
            <a:off x="0" y="0"/>
            <a:ext cx="10769600" cy="6858000"/>
          </a:xfrm>
          <a:custGeom>
            <a:avLst/>
            <a:gdLst/>
            <a:ahLst/>
            <a:cxnLst/>
            <a:rect l="l" t="t" r="r" b="b"/>
            <a:pathLst>
              <a:path w="10769600" h="6858000" extrusionOk="0">
                <a:moveTo>
                  <a:pt x="9104894" y="0"/>
                </a:moveTo>
                <a:lnTo>
                  <a:pt x="0" y="0"/>
                </a:lnTo>
                <a:lnTo>
                  <a:pt x="0" y="6858000"/>
                </a:lnTo>
                <a:lnTo>
                  <a:pt x="9104894" y="6858000"/>
                </a:lnTo>
                <a:lnTo>
                  <a:pt x="10769103" y="3429005"/>
                </a:lnTo>
                <a:lnTo>
                  <a:pt x="9104894" y="0"/>
                </a:lnTo>
                <a:close/>
              </a:path>
            </a:pathLst>
          </a:custGeom>
          <a:solidFill>
            <a:schemeClr val="bg2">
              <a:alpha val="91764"/>
            </a:schemeClr>
          </a:solidFill>
          <a:ln w="9525"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42"/>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42"/>
          <p:cNvSpPr txBox="1">
            <a:spLocks noGrp="1"/>
          </p:cNvSpPr>
          <p:nvPr>
            <p:ph type="body" idx="1"/>
          </p:nvPr>
        </p:nvSpPr>
        <p:spPr>
          <a:xfrm>
            <a:off x="490896" y="1981200"/>
            <a:ext cx="8500704" cy="2895600"/>
          </a:xfrm>
          <a:prstGeom prst="rect">
            <a:avLst/>
          </a:prstGeom>
          <a:noFill/>
          <a:ln>
            <a:noFill/>
          </a:ln>
        </p:spPr>
        <p:txBody>
          <a:bodyPr spcFirstLastPara="1" wrap="square" lIns="0" tIns="0" rIns="0" bIns="0" anchor="t" anchorCtr="0">
            <a:normAutofit/>
          </a:bodyPr>
          <a:lstStyle>
            <a:lvl1pPr marL="457200" lvl="0" indent="-228600" algn="l">
              <a:lnSpc>
                <a:spcPct val="156250"/>
              </a:lnSpc>
              <a:spcBef>
                <a:spcPts val="0"/>
              </a:spcBef>
              <a:spcAft>
                <a:spcPts val="0"/>
              </a:spcAft>
              <a:buClr>
                <a:srgbClr val="59A44F"/>
              </a:buClr>
              <a:buSzPts val="1600"/>
              <a:buFont typeface="Arial"/>
              <a:buNone/>
              <a:defRPr sz="1600" b="0" i="0">
                <a:solidFill>
                  <a:schemeClr val="lt1"/>
                </a:solidFill>
                <a:latin typeface="Calibri"/>
                <a:ea typeface="Calibri"/>
                <a:cs typeface="Calibri"/>
                <a:sym typeface="Calibri"/>
              </a:defRPr>
            </a:lvl1pPr>
            <a:lvl2pPr marL="914400" lvl="1" indent="-381000" algn="l">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2pPr>
            <a:lvl3pPr marL="1371600" lvl="2" indent="-381000" algn="l">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3pPr>
            <a:lvl4pPr marL="1828800" lvl="3" indent="-381000" algn="l">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4pPr>
            <a:lvl5pPr marL="2286000" lvl="4" indent="-381000" algn="l">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5pPr>
            <a:lvl6pPr marL="2743200" lvl="5" indent="-228600" algn="l">
              <a:spcBef>
                <a:spcPts val="12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42"/>
          <p:cNvSpPr/>
          <p:nvPr/>
        </p:nvSpPr>
        <p:spPr>
          <a:xfrm>
            <a:off x="9315133"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1">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42"/>
          <p:cNvSpPr txBox="1">
            <a:spLocks noGrp="1"/>
          </p:cNvSpPr>
          <p:nvPr>
            <p:ph type="sldNum" idx="12"/>
          </p:nvPr>
        </p:nvSpPr>
        <p:spPr>
          <a:xfrm>
            <a:off x="10980260" y="6123801"/>
            <a:ext cx="906940" cy="276999"/>
          </a:xfrm>
          <a:prstGeom prst="rect">
            <a:avLst/>
          </a:prstGeom>
          <a:noFill/>
          <a:ln>
            <a:noFill/>
          </a:ln>
        </p:spPr>
        <p:txBody>
          <a:bodyPr spcFirstLastPara="1" wrap="square" lIns="0" tIns="0" rIns="0" bIns="0" anchor="b" anchorCtr="0">
            <a:noAutofit/>
          </a:bodyPr>
          <a:lstStyle>
            <a:lvl1pPr marL="0" lvl="0" indent="0" algn="r">
              <a:spcBef>
                <a:spcPts val="0"/>
              </a:spcBef>
              <a:buNone/>
              <a:defRPr sz="1600" b="0" i="0">
                <a:solidFill>
                  <a:schemeClr val="bg2"/>
                </a:solidFill>
                <a:latin typeface="Calibri"/>
                <a:ea typeface="Calibri"/>
                <a:cs typeface="Calibri"/>
                <a:sym typeface="Calibri"/>
              </a:defRPr>
            </a:lvl1pPr>
            <a:lvl2pPr marL="0" lvl="1" indent="0" algn="r">
              <a:spcBef>
                <a:spcPts val="0"/>
              </a:spcBef>
              <a:buNone/>
              <a:defRPr sz="1600" b="0" i="0">
                <a:solidFill>
                  <a:srgbClr val="386EA4"/>
                </a:solidFill>
                <a:latin typeface="Calibri"/>
                <a:ea typeface="Calibri"/>
                <a:cs typeface="Calibri"/>
                <a:sym typeface="Calibri"/>
              </a:defRPr>
            </a:lvl2pPr>
            <a:lvl3pPr marL="0" lvl="2" indent="0" algn="r">
              <a:spcBef>
                <a:spcPts val="0"/>
              </a:spcBef>
              <a:buNone/>
              <a:defRPr sz="1600" b="0" i="0">
                <a:solidFill>
                  <a:srgbClr val="386EA4"/>
                </a:solidFill>
                <a:latin typeface="Calibri"/>
                <a:ea typeface="Calibri"/>
                <a:cs typeface="Calibri"/>
                <a:sym typeface="Calibri"/>
              </a:defRPr>
            </a:lvl3pPr>
            <a:lvl4pPr marL="0" lvl="3" indent="0" algn="r">
              <a:spcBef>
                <a:spcPts val="0"/>
              </a:spcBef>
              <a:buNone/>
              <a:defRPr sz="1600" b="0" i="0">
                <a:solidFill>
                  <a:srgbClr val="386EA4"/>
                </a:solidFill>
                <a:latin typeface="Calibri"/>
                <a:ea typeface="Calibri"/>
                <a:cs typeface="Calibri"/>
                <a:sym typeface="Calibri"/>
              </a:defRPr>
            </a:lvl4pPr>
            <a:lvl5pPr marL="0" lvl="4" indent="0" algn="r">
              <a:spcBef>
                <a:spcPts val="0"/>
              </a:spcBef>
              <a:buNone/>
              <a:defRPr sz="1600" b="0" i="0">
                <a:solidFill>
                  <a:srgbClr val="386EA4"/>
                </a:solidFill>
                <a:latin typeface="Calibri"/>
                <a:ea typeface="Calibri"/>
                <a:cs typeface="Calibri"/>
                <a:sym typeface="Calibri"/>
              </a:defRPr>
            </a:lvl5pPr>
            <a:lvl6pPr marL="0" lvl="5" indent="0" algn="r">
              <a:spcBef>
                <a:spcPts val="0"/>
              </a:spcBef>
              <a:buNone/>
              <a:defRPr sz="1600" b="0" i="0">
                <a:solidFill>
                  <a:srgbClr val="386EA4"/>
                </a:solidFill>
                <a:latin typeface="Calibri"/>
                <a:ea typeface="Calibri"/>
                <a:cs typeface="Calibri"/>
                <a:sym typeface="Calibri"/>
              </a:defRPr>
            </a:lvl6pPr>
            <a:lvl7pPr marL="0" lvl="6" indent="0" algn="r">
              <a:spcBef>
                <a:spcPts val="0"/>
              </a:spcBef>
              <a:buNone/>
              <a:defRPr sz="1600" b="0" i="0">
                <a:solidFill>
                  <a:srgbClr val="386EA4"/>
                </a:solidFill>
                <a:latin typeface="Calibri"/>
                <a:ea typeface="Calibri"/>
                <a:cs typeface="Calibri"/>
                <a:sym typeface="Calibri"/>
              </a:defRPr>
            </a:lvl7pPr>
            <a:lvl8pPr marL="0" lvl="7" indent="0" algn="r">
              <a:spcBef>
                <a:spcPts val="0"/>
              </a:spcBef>
              <a:buNone/>
              <a:defRPr sz="1600" b="0" i="0">
                <a:solidFill>
                  <a:srgbClr val="386EA4"/>
                </a:solidFill>
                <a:latin typeface="Calibri"/>
                <a:ea typeface="Calibri"/>
                <a:cs typeface="Calibri"/>
                <a:sym typeface="Calibri"/>
              </a:defRPr>
            </a:lvl8pPr>
            <a:lvl9pPr marL="0" lvl="8" indent="0" algn="r">
              <a:spcBef>
                <a:spcPts val="0"/>
              </a:spcBef>
              <a:buNone/>
              <a:defRPr sz="1600" b="0" i="0">
                <a:solidFill>
                  <a:srgbClr val="386EA4"/>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2" name="Picture 1" descr="A white letter on a black background&#10;&#10;AI-generated content may be incorrect.">
            <a:extLst>
              <a:ext uri="{FF2B5EF4-FFF2-40B4-BE49-F238E27FC236}">
                <a16:creationId xmlns:a16="http://schemas.microsoft.com/office/drawing/2014/main" id="{278C2F6B-4634-BE1F-D9DD-25CF6420530F}"/>
              </a:ext>
            </a:extLst>
          </p:cNvPr>
          <p:cNvPicPr>
            <a:picLocks noChangeAspect="1"/>
          </p:cNvPicPr>
          <p:nvPr userDrawn="1"/>
        </p:nvPicPr>
        <p:blipFill>
          <a:blip r:embed="rId2"/>
          <a:stretch>
            <a:fillRect/>
          </a:stretch>
        </p:blipFill>
        <p:spPr>
          <a:xfrm>
            <a:off x="304800" y="5802956"/>
            <a:ext cx="2528320" cy="716986"/>
          </a:xfrm>
          <a:prstGeom prst="rect">
            <a:avLst/>
          </a:prstGeom>
        </p:spPr>
      </p:pic>
    </p:spTree>
    <p:extLst>
      <p:ext uri="{BB962C8B-B14F-4D97-AF65-F5344CB8AC3E}">
        <p14:creationId xmlns:p14="http://schemas.microsoft.com/office/powerpoint/2010/main" val="104793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preserve="1">
  <p:cSld name="Title Slide">
    <p:bg>
      <p:bgPr>
        <a:solidFill>
          <a:schemeClr val="lt1"/>
        </a:solidFill>
        <a:effectLst/>
      </p:bgPr>
    </p:bg>
    <p:spTree>
      <p:nvGrpSpPr>
        <p:cNvPr id="1" name="Shape 64"/>
        <p:cNvGrpSpPr/>
        <p:nvPr/>
      </p:nvGrpSpPr>
      <p:grpSpPr>
        <a:xfrm>
          <a:off x="0" y="0"/>
          <a:ext cx="0" cy="0"/>
          <a:chOff x="0" y="0"/>
          <a:chExt cx="0" cy="0"/>
        </a:xfrm>
      </p:grpSpPr>
      <p:pic>
        <p:nvPicPr>
          <p:cNvPr id="65" name="Google Shape;65;p43"/>
          <p:cNvPicPr preferRelativeResize="0"/>
          <p:nvPr/>
        </p:nvPicPr>
        <p:blipFill rotWithShape="1">
          <a:blip r:embed="rId2">
            <a:alphaModFix/>
          </a:blip>
          <a:srcRect/>
          <a:stretch/>
        </p:blipFill>
        <p:spPr>
          <a:xfrm>
            <a:off x="-12539" y="0"/>
            <a:ext cx="7982526" cy="6858000"/>
          </a:xfrm>
          <a:prstGeom prst="rect">
            <a:avLst/>
          </a:prstGeom>
          <a:noFill/>
          <a:ln>
            <a:noFill/>
          </a:ln>
        </p:spPr>
      </p:pic>
      <p:sp>
        <p:nvSpPr>
          <p:cNvPr id="66" name="Google Shape;66;p43"/>
          <p:cNvSpPr/>
          <p:nvPr/>
        </p:nvSpPr>
        <p:spPr>
          <a:xfrm>
            <a:off x="5501093" y="0"/>
            <a:ext cx="6672580" cy="6858000"/>
          </a:xfrm>
          <a:custGeom>
            <a:avLst/>
            <a:gdLst/>
            <a:ahLst/>
            <a:cxnLst/>
            <a:rect l="l" t="t" r="r" b="b"/>
            <a:pathLst>
              <a:path w="6672580" h="6858000" extrusionOk="0">
                <a:moveTo>
                  <a:pt x="6672582" y="0"/>
                </a:moveTo>
                <a:lnTo>
                  <a:pt x="0" y="0"/>
                </a:lnTo>
                <a:lnTo>
                  <a:pt x="1665935" y="3429000"/>
                </a:lnTo>
                <a:lnTo>
                  <a:pt x="0" y="6858000"/>
                </a:lnTo>
                <a:lnTo>
                  <a:pt x="6672582" y="6858000"/>
                </a:lnTo>
                <a:lnTo>
                  <a:pt x="667258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43"/>
          <p:cNvSpPr txBox="1">
            <a:spLocks noGrp="1"/>
          </p:cNvSpPr>
          <p:nvPr>
            <p:ph type="title"/>
          </p:nvPr>
        </p:nvSpPr>
        <p:spPr>
          <a:xfrm>
            <a:off x="7544288" y="1948457"/>
            <a:ext cx="4083801" cy="894878"/>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200" b="1">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8" name="Google Shape;68;p43"/>
          <p:cNvSpPr txBox="1">
            <a:spLocks noGrp="1"/>
          </p:cNvSpPr>
          <p:nvPr>
            <p:ph type="body" idx="1"/>
          </p:nvPr>
        </p:nvSpPr>
        <p:spPr>
          <a:xfrm>
            <a:off x="7544288" y="3021441"/>
            <a:ext cx="4083801" cy="71235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2600"/>
              <a:buNone/>
              <a:defRPr sz="2600">
                <a:solidFill>
                  <a:schemeClr val="bg2"/>
                </a:solidFill>
                <a:latin typeface="Calibri"/>
                <a:ea typeface="Calibri"/>
                <a:cs typeface="Calibri"/>
                <a:sym typeface="Calibri"/>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69" name="Google Shape;69;p43"/>
          <p:cNvSpPr txBox="1">
            <a:spLocks noGrp="1"/>
          </p:cNvSpPr>
          <p:nvPr>
            <p:ph type="body" idx="2"/>
          </p:nvPr>
        </p:nvSpPr>
        <p:spPr>
          <a:xfrm>
            <a:off x="7544288" y="4953000"/>
            <a:ext cx="4083801" cy="802129"/>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000"/>
              <a:buNone/>
              <a:defRPr sz="2000">
                <a:solidFill>
                  <a:schemeClr val="bg2"/>
                </a:solidFill>
                <a:latin typeface="Calibri"/>
                <a:ea typeface="Calibri"/>
                <a:cs typeface="Calibri"/>
                <a:sym typeface="Calibri"/>
              </a:defRPr>
            </a:lvl1pPr>
            <a:lvl2pPr marL="914400" lvl="1" indent="-342900" algn="l">
              <a:spcBef>
                <a:spcPts val="3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70" name="Google Shape;70;p43"/>
          <p:cNvSpPr txBox="1">
            <a:spLocks noGrp="1"/>
          </p:cNvSpPr>
          <p:nvPr>
            <p:ph type="body" idx="3"/>
          </p:nvPr>
        </p:nvSpPr>
        <p:spPr>
          <a:xfrm>
            <a:off x="7544288" y="4493903"/>
            <a:ext cx="4083801" cy="381000"/>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SzPts val="2000"/>
              <a:buNone/>
              <a:defRPr sz="2000" b="1">
                <a:solidFill>
                  <a:schemeClr val="bg2"/>
                </a:solidFill>
                <a:latin typeface="Calibri"/>
                <a:ea typeface="Calibri"/>
                <a:cs typeface="Calibri"/>
                <a:sym typeface="Calibri"/>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71" name="Google Shape;71;p43"/>
          <p:cNvSpPr/>
          <p:nvPr/>
        </p:nvSpPr>
        <p:spPr>
          <a:xfrm>
            <a:off x="4787894"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2">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descr="MLRC logo">
            <a:extLst>
              <a:ext uri="{FF2B5EF4-FFF2-40B4-BE49-F238E27FC236}">
                <a16:creationId xmlns:a16="http://schemas.microsoft.com/office/drawing/2014/main" id="{DD61E422-A3F4-6C83-C1C6-9FC4D58098CE}"/>
              </a:ext>
            </a:extLst>
          </p:cNvPr>
          <p:cNvPicPr>
            <a:picLocks noChangeAspect="1"/>
          </p:cNvPicPr>
          <p:nvPr userDrawn="1"/>
        </p:nvPicPr>
        <p:blipFill>
          <a:blip r:embed="rId3"/>
          <a:stretch>
            <a:fillRect/>
          </a:stretch>
        </p:blipFill>
        <p:spPr>
          <a:xfrm>
            <a:off x="7873999" y="430561"/>
            <a:ext cx="3403600" cy="952500"/>
          </a:xfrm>
          <a:prstGeom prst="rect">
            <a:avLst/>
          </a:prstGeom>
        </p:spPr>
      </p:pic>
    </p:spTree>
    <p:extLst>
      <p:ext uri="{BB962C8B-B14F-4D97-AF65-F5344CB8AC3E}">
        <p14:creationId xmlns:p14="http://schemas.microsoft.com/office/powerpoint/2010/main" val="3177292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47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2_Title Slide" preserve="1">
  <p:cSld name="2_Title Slide">
    <p:bg>
      <p:bgPr>
        <a:solidFill>
          <a:schemeClr val="lt1"/>
        </a:solidFill>
        <a:effectLst/>
      </p:bgPr>
    </p:bg>
    <p:spTree>
      <p:nvGrpSpPr>
        <p:cNvPr id="1" name="Shape 73"/>
        <p:cNvGrpSpPr/>
        <p:nvPr/>
      </p:nvGrpSpPr>
      <p:grpSpPr>
        <a:xfrm>
          <a:off x="0" y="0"/>
          <a:ext cx="0" cy="0"/>
          <a:chOff x="0" y="0"/>
          <a:chExt cx="0" cy="0"/>
        </a:xfrm>
      </p:grpSpPr>
      <p:pic>
        <p:nvPicPr>
          <p:cNvPr id="74" name="Google Shape;74;p44" descr="A person reading a book to a group of children&#10;&#10;Description automatically generated with medium confidence"/>
          <p:cNvPicPr preferRelativeResize="0"/>
          <p:nvPr/>
        </p:nvPicPr>
        <p:blipFill rotWithShape="1">
          <a:blip r:embed="rId2">
            <a:alphaModFix/>
          </a:blip>
          <a:srcRect/>
          <a:stretch/>
        </p:blipFill>
        <p:spPr>
          <a:xfrm>
            <a:off x="-3733800" y="12292"/>
            <a:ext cx="11813369" cy="6858000"/>
          </a:xfrm>
          <a:prstGeom prst="rect">
            <a:avLst/>
          </a:prstGeom>
          <a:noFill/>
          <a:ln>
            <a:noFill/>
          </a:ln>
        </p:spPr>
      </p:pic>
      <p:sp>
        <p:nvSpPr>
          <p:cNvPr id="75" name="Google Shape;75;p44"/>
          <p:cNvSpPr/>
          <p:nvPr/>
        </p:nvSpPr>
        <p:spPr>
          <a:xfrm>
            <a:off x="5578512" y="0"/>
            <a:ext cx="6672580" cy="6858000"/>
          </a:xfrm>
          <a:custGeom>
            <a:avLst/>
            <a:gdLst/>
            <a:ahLst/>
            <a:cxnLst/>
            <a:rect l="l" t="t" r="r" b="b"/>
            <a:pathLst>
              <a:path w="6672580" h="6858000" extrusionOk="0">
                <a:moveTo>
                  <a:pt x="6672582" y="0"/>
                </a:moveTo>
                <a:lnTo>
                  <a:pt x="0" y="0"/>
                </a:lnTo>
                <a:lnTo>
                  <a:pt x="1665935" y="3429000"/>
                </a:lnTo>
                <a:lnTo>
                  <a:pt x="0" y="6858000"/>
                </a:lnTo>
                <a:lnTo>
                  <a:pt x="6672582" y="6858000"/>
                </a:lnTo>
                <a:lnTo>
                  <a:pt x="667258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44"/>
          <p:cNvSpPr txBox="1">
            <a:spLocks noGrp="1"/>
          </p:cNvSpPr>
          <p:nvPr>
            <p:ph type="title"/>
          </p:nvPr>
        </p:nvSpPr>
        <p:spPr>
          <a:xfrm>
            <a:off x="7544288" y="1948457"/>
            <a:ext cx="4083801" cy="894878"/>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200" b="1">
                <a:solidFill>
                  <a:schemeClr val="bg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2" name="Picture 1" descr="MLRC logo">
            <a:extLst>
              <a:ext uri="{FF2B5EF4-FFF2-40B4-BE49-F238E27FC236}">
                <a16:creationId xmlns:a16="http://schemas.microsoft.com/office/drawing/2014/main" id="{1999CDA7-9076-2715-91E5-85BDCD142BA1}"/>
              </a:ext>
            </a:extLst>
          </p:cNvPr>
          <p:cNvPicPr>
            <a:picLocks noChangeAspect="1"/>
          </p:cNvPicPr>
          <p:nvPr userDrawn="1"/>
        </p:nvPicPr>
        <p:blipFill>
          <a:blip r:embed="rId3"/>
          <a:stretch>
            <a:fillRect/>
          </a:stretch>
        </p:blipFill>
        <p:spPr>
          <a:xfrm>
            <a:off x="7873999" y="430561"/>
            <a:ext cx="3403600" cy="952500"/>
          </a:xfrm>
          <a:prstGeom prst="rect">
            <a:avLst/>
          </a:prstGeom>
        </p:spPr>
      </p:pic>
      <p:sp>
        <p:nvSpPr>
          <p:cNvPr id="78" name="Google Shape;78;p44"/>
          <p:cNvSpPr txBox="1">
            <a:spLocks noGrp="1"/>
          </p:cNvSpPr>
          <p:nvPr>
            <p:ph type="body" idx="1"/>
          </p:nvPr>
        </p:nvSpPr>
        <p:spPr>
          <a:xfrm>
            <a:off x="7544288" y="3021441"/>
            <a:ext cx="4083801" cy="71235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2600"/>
              <a:buNone/>
              <a:defRPr sz="2600">
                <a:solidFill>
                  <a:schemeClr val="bg2"/>
                </a:solidFill>
                <a:latin typeface="Calibri"/>
                <a:ea typeface="Calibri"/>
                <a:cs typeface="Calibri"/>
                <a:sym typeface="Calibri"/>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79" name="Google Shape;79;p44"/>
          <p:cNvSpPr txBox="1">
            <a:spLocks noGrp="1"/>
          </p:cNvSpPr>
          <p:nvPr>
            <p:ph type="body" idx="2"/>
          </p:nvPr>
        </p:nvSpPr>
        <p:spPr>
          <a:xfrm>
            <a:off x="7544288" y="4953000"/>
            <a:ext cx="4083801" cy="802129"/>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2000"/>
              <a:buNone/>
              <a:defRPr sz="2000">
                <a:solidFill>
                  <a:schemeClr val="bg2"/>
                </a:solidFill>
                <a:latin typeface="Calibri"/>
                <a:ea typeface="Calibri"/>
                <a:cs typeface="Calibri"/>
                <a:sym typeface="Calibri"/>
              </a:defRPr>
            </a:lvl1pPr>
            <a:lvl2pPr marL="914400" lvl="1" indent="-342900" algn="l">
              <a:spcBef>
                <a:spcPts val="3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80" name="Google Shape;80;p44"/>
          <p:cNvSpPr txBox="1">
            <a:spLocks noGrp="1"/>
          </p:cNvSpPr>
          <p:nvPr>
            <p:ph type="body" idx="3"/>
          </p:nvPr>
        </p:nvSpPr>
        <p:spPr>
          <a:xfrm>
            <a:off x="7544288" y="4493903"/>
            <a:ext cx="4083801" cy="381000"/>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SzPts val="2000"/>
              <a:buNone/>
              <a:defRPr sz="2000" b="1">
                <a:solidFill>
                  <a:schemeClr val="bg2"/>
                </a:solidFill>
                <a:latin typeface="Calibri"/>
                <a:ea typeface="Calibri"/>
                <a:cs typeface="Calibri"/>
                <a:sym typeface="Calibri"/>
              </a:defRPr>
            </a:lvl1pPr>
            <a:lvl2pPr marL="914400" lvl="1" indent="-342900" algn="l">
              <a:spcBef>
                <a:spcPts val="600"/>
              </a:spcBef>
              <a:spcAft>
                <a:spcPts val="0"/>
              </a:spcAft>
              <a:buSzPts val="1800"/>
              <a:buChar char="&gt;"/>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228600" algn="l">
              <a:spcBef>
                <a:spcPts val="60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81" name="Google Shape;81;p44"/>
          <p:cNvSpPr/>
          <p:nvPr/>
        </p:nvSpPr>
        <p:spPr>
          <a:xfrm>
            <a:off x="4787894"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chemeClr val="accent5">
              <a:alpha val="8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6172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47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480152" y="152400"/>
            <a:ext cx="11407048" cy="85407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3200" b="1" i="0" u="none" strike="noStrike" cap="none">
                <a:solidFill>
                  <a:srgbClr val="386EA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3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600" b="0" i="0" u="none" strike="noStrike" cap="none">
                <a:solidFill>
                  <a:schemeClr val="bg2"/>
                </a:solidFill>
                <a:latin typeface="Calibri"/>
                <a:ea typeface="Calibri"/>
                <a:cs typeface="Calibri"/>
                <a:sym typeface="Calibri"/>
              </a:defRPr>
            </a:lvl1pPr>
            <a:lvl2pPr marL="0" marR="0" lvl="1" indent="0" algn="r" rtl="0">
              <a:spcBef>
                <a:spcPts val="0"/>
              </a:spcBef>
              <a:buNone/>
              <a:defRPr sz="1600" b="0" i="0" u="none" strike="noStrike" cap="none">
                <a:solidFill>
                  <a:srgbClr val="386EA4"/>
                </a:solidFill>
                <a:latin typeface="Calibri"/>
                <a:ea typeface="Calibri"/>
                <a:cs typeface="Calibri"/>
                <a:sym typeface="Calibri"/>
              </a:defRPr>
            </a:lvl2pPr>
            <a:lvl3pPr marL="0" marR="0" lvl="2" indent="0" algn="r" rtl="0">
              <a:spcBef>
                <a:spcPts val="0"/>
              </a:spcBef>
              <a:buNone/>
              <a:defRPr sz="1600" b="0" i="0" u="none" strike="noStrike" cap="none">
                <a:solidFill>
                  <a:srgbClr val="386EA4"/>
                </a:solidFill>
                <a:latin typeface="Calibri"/>
                <a:ea typeface="Calibri"/>
                <a:cs typeface="Calibri"/>
                <a:sym typeface="Calibri"/>
              </a:defRPr>
            </a:lvl3pPr>
            <a:lvl4pPr marL="0" marR="0" lvl="3" indent="0" algn="r" rtl="0">
              <a:spcBef>
                <a:spcPts val="0"/>
              </a:spcBef>
              <a:buNone/>
              <a:defRPr sz="1600" b="0" i="0" u="none" strike="noStrike" cap="none">
                <a:solidFill>
                  <a:srgbClr val="386EA4"/>
                </a:solidFill>
                <a:latin typeface="Calibri"/>
                <a:ea typeface="Calibri"/>
                <a:cs typeface="Calibri"/>
                <a:sym typeface="Calibri"/>
              </a:defRPr>
            </a:lvl4pPr>
            <a:lvl5pPr marL="0" marR="0" lvl="4" indent="0" algn="r" rtl="0">
              <a:spcBef>
                <a:spcPts val="0"/>
              </a:spcBef>
              <a:buNone/>
              <a:defRPr sz="1600" b="0" i="0" u="none" strike="noStrike" cap="none">
                <a:solidFill>
                  <a:srgbClr val="386EA4"/>
                </a:solidFill>
                <a:latin typeface="Calibri"/>
                <a:ea typeface="Calibri"/>
                <a:cs typeface="Calibri"/>
                <a:sym typeface="Calibri"/>
              </a:defRPr>
            </a:lvl5pPr>
            <a:lvl6pPr marL="0" marR="0" lvl="5" indent="0" algn="r" rtl="0">
              <a:spcBef>
                <a:spcPts val="0"/>
              </a:spcBef>
              <a:buNone/>
              <a:defRPr sz="1600" b="0" i="0" u="none" strike="noStrike" cap="none">
                <a:solidFill>
                  <a:srgbClr val="386EA4"/>
                </a:solidFill>
                <a:latin typeface="Calibri"/>
                <a:ea typeface="Calibri"/>
                <a:cs typeface="Calibri"/>
                <a:sym typeface="Calibri"/>
              </a:defRPr>
            </a:lvl6pPr>
            <a:lvl7pPr marL="0" marR="0" lvl="6" indent="0" algn="r" rtl="0">
              <a:spcBef>
                <a:spcPts val="0"/>
              </a:spcBef>
              <a:buNone/>
              <a:defRPr sz="1600" b="0" i="0" u="none" strike="noStrike" cap="none">
                <a:solidFill>
                  <a:srgbClr val="386EA4"/>
                </a:solidFill>
                <a:latin typeface="Calibri"/>
                <a:ea typeface="Calibri"/>
                <a:cs typeface="Calibri"/>
                <a:sym typeface="Calibri"/>
              </a:defRPr>
            </a:lvl7pPr>
            <a:lvl8pPr marL="0" marR="0" lvl="7" indent="0" algn="r" rtl="0">
              <a:spcBef>
                <a:spcPts val="0"/>
              </a:spcBef>
              <a:buNone/>
              <a:defRPr sz="1600" b="0" i="0" u="none" strike="noStrike" cap="none">
                <a:solidFill>
                  <a:srgbClr val="386EA4"/>
                </a:solidFill>
                <a:latin typeface="Calibri"/>
                <a:ea typeface="Calibri"/>
                <a:cs typeface="Calibri"/>
                <a:sym typeface="Calibri"/>
              </a:defRPr>
            </a:lvl8pPr>
            <a:lvl9pPr marL="0" marR="0" lvl="8" indent="0" algn="r" rtl="0">
              <a:spcBef>
                <a:spcPts val="0"/>
              </a:spcBef>
              <a:buNone/>
              <a:defRPr sz="1600" b="0" i="0" u="none" strike="noStrike" cap="none">
                <a:solidFill>
                  <a:srgbClr val="386EA4"/>
                </a:solidFill>
                <a:latin typeface="Calibri"/>
                <a:ea typeface="Calibri"/>
                <a:cs typeface="Calibri"/>
                <a:sym typeface="Calibri"/>
              </a:defRPr>
            </a:lvl9pPr>
          </a:lstStyle>
          <a:p>
            <a:fld id="{00000000-1234-1234-1234-123412341234}" type="slidenum">
              <a:rPr lang="en-US" smtClean="0"/>
              <a:pPr/>
              <a:t>‹#›</a:t>
            </a:fld>
            <a:endParaRPr lang="en-US" dirty="0">
              <a:solidFill>
                <a:schemeClr val="bg2"/>
              </a:solidFill>
            </a:endParaRPr>
          </a:p>
        </p:txBody>
      </p:sp>
      <p:sp>
        <p:nvSpPr>
          <p:cNvPr id="12" name="Google Shape;12;p35"/>
          <p:cNvSpPr txBox="1">
            <a:spLocks noGrp="1"/>
          </p:cNvSpPr>
          <p:nvPr>
            <p:ph type="body" idx="1"/>
          </p:nvPr>
        </p:nvSpPr>
        <p:spPr>
          <a:xfrm>
            <a:off x="480152" y="1825625"/>
            <a:ext cx="10873648" cy="4351338"/>
          </a:xfrm>
          <a:prstGeom prst="rect">
            <a:avLst/>
          </a:prstGeom>
          <a:noFill/>
          <a:ln>
            <a:noFill/>
          </a:ln>
        </p:spPr>
        <p:txBody>
          <a:bodyPr spcFirstLastPara="1" wrap="square" lIns="0" tIns="0" rIns="0" bIns="0" anchor="t" anchorCtr="0">
            <a:normAutofit/>
          </a:bodyPr>
          <a:lstStyle>
            <a:lvl1pPr marL="457200" marR="0" lvl="0" indent="-381000" algn="l" rtl="0">
              <a:spcBef>
                <a:spcPts val="0"/>
              </a:spcBef>
              <a:spcAft>
                <a:spcPts val="0"/>
              </a:spcAft>
              <a:buClr>
                <a:srgbClr val="328612"/>
              </a:buClr>
              <a:buSzPts val="2400"/>
              <a:buFont typeface="Noto Sans Symbols"/>
              <a:buChar char="≫"/>
              <a:defRPr sz="2400" b="0" i="0" u="none" strike="noStrike" cap="none">
                <a:solidFill>
                  <a:srgbClr val="386EA4"/>
                </a:solidFill>
                <a:latin typeface="Calibri"/>
                <a:ea typeface="Calibri"/>
                <a:cs typeface="Calibri"/>
                <a:sym typeface="Calibri"/>
              </a:defRPr>
            </a:lvl1pPr>
            <a:lvl2pPr marL="914400" marR="0" lvl="1" indent="-368300" algn="l" rtl="0">
              <a:spcBef>
                <a:spcPts val="600"/>
              </a:spcBef>
              <a:spcAft>
                <a:spcPts val="0"/>
              </a:spcAft>
              <a:buClr>
                <a:srgbClr val="328612"/>
              </a:buClr>
              <a:buSzPts val="2200"/>
              <a:buFont typeface="NTR"/>
              <a:buChar char="&gt;"/>
              <a:defRPr sz="2200" b="0" i="0" u="none" strike="noStrike" cap="none">
                <a:solidFill>
                  <a:srgbClr val="386EA4"/>
                </a:solidFill>
                <a:latin typeface="Calibri"/>
                <a:ea typeface="Calibri"/>
                <a:cs typeface="Calibri"/>
                <a:sym typeface="Calibri"/>
              </a:defRPr>
            </a:lvl2pPr>
            <a:lvl3pPr marL="1371600" marR="0" lvl="2" indent="-355600" algn="l" rtl="0">
              <a:spcBef>
                <a:spcPts val="600"/>
              </a:spcBef>
              <a:spcAft>
                <a:spcPts val="0"/>
              </a:spcAft>
              <a:buClr>
                <a:srgbClr val="328612"/>
              </a:buClr>
              <a:buSzPts val="2000"/>
              <a:buFont typeface="NTR"/>
              <a:buChar char="●"/>
              <a:defRPr sz="2000" b="0" i="0" u="none" strike="noStrike" cap="none">
                <a:solidFill>
                  <a:srgbClr val="386EA4"/>
                </a:solidFill>
                <a:latin typeface="Calibri"/>
                <a:ea typeface="Calibri"/>
                <a:cs typeface="Calibri"/>
                <a:sym typeface="Calibri"/>
              </a:defRPr>
            </a:lvl3pPr>
            <a:lvl4pPr marL="1828800" marR="0" lvl="3" indent="-342900" algn="l" rtl="0">
              <a:spcBef>
                <a:spcPts val="600"/>
              </a:spcBef>
              <a:spcAft>
                <a:spcPts val="0"/>
              </a:spcAft>
              <a:buClr>
                <a:srgbClr val="328612"/>
              </a:buClr>
              <a:buSzPts val="1800"/>
              <a:buFont typeface="Noto Sans Symbols"/>
              <a:buChar char="▪"/>
              <a:defRPr sz="1800" b="0" i="0" u="none" strike="noStrike" cap="none">
                <a:solidFill>
                  <a:srgbClr val="386EA4"/>
                </a:solidFill>
                <a:latin typeface="Calibri"/>
                <a:ea typeface="Calibri"/>
                <a:cs typeface="Calibri"/>
                <a:sym typeface="Calibri"/>
              </a:defRPr>
            </a:lvl4pPr>
            <a:lvl5pPr marL="2286000" marR="0" lvl="4" indent="-342900" algn="l" rtl="0">
              <a:spcBef>
                <a:spcPts val="600"/>
              </a:spcBef>
              <a:spcAft>
                <a:spcPts val="0"/>
              </a:spcAft>
              <a:buClr>
                <a:srgbClr val="328612"/>
              </a:buClr>
              <a:buSzPts val="1800"/>
              <a:buFont typeface="Merriweather Sans"/>
              <a:buChar char="▫"/>
              <a:defRPr sz="1800" b="0" i="0" u="none" strike="noStrike" cap="none">
                <a:solidFill>
                  <a:srgbClr val="386EA4"/>
                </a:solidFill>
                <a:latin typeface="Calibri"/>
                <a:ea typeface="Calibri"/>
                <a:cs typeface="Calibri"/>
                <a:sym typeface="Calibri"/>
              </a:defRPr>
            </a:lvl5pPr>
            <a:lvl6pPr marL="2743200" marR="0" lvl="5" indent="-228600" algn="l" rtl="0">
              <a:spcBef>
                <a:spcPts val="60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049507886"/>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Font typeface="Arial"/>
        <a:defRPr sz="1400" b="0" i="0" u="none" strike="noStrike" cap="none">
          <a:solidFill>
            <a:schemeClr val="bg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13_0.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sz="2800" b="1">
                <a:solidFill>
                  <a:srgbClr val="376EA3"/>
                </a:solidFill>
                <a:latin typeface="Calibri"/>
                <a:ea typeface="Calibri"/>
                <a:cs typeface="Calibri"/>
                <a:sym typeface="Calibri"/>
              </a:rPr>
              <a:t>Strengthening the Educator Workforce for Multilingual Learners</a:t>
            </a:r>
            <a:endParaRPr sz="2800">
              <a:latin typeface="Calibri"/>
              <a:ea typeface="Calibri"/>
              <a:cs typeface="Calibri"/>
              <a:sym typeface="Calibri"/>
            </a:endParaRPr>
          </a:p>
        </p:txBody>
      </p:sp>
      <p:sp>
        <p:nvSpPr>
          <p:cNvPr id="221" name="Google Shape;221;p1"/>
          <p:cNvSpPr txBox="1">
            <a:spLocks noGrp="1"/>
          </p:cNvSpPr>
          <p:nvPr>
            <p:ph type="body" idx="1"/>
          </p:nvPr>
        </p:nvSpPr>
        <p:spPr>
          <a:xfrm>
            <a:off x="7391400" y="3429000"/>
            <a:ext cx="3886199" cy="712359"/>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SzPts val="2400"/>
              <a:buNone/>
            </a:pPr>
            <a:r>
              <a:rPr lang="en-US" sz="2400">
                <a:solidFill>
                  <a:srgbClr val="3A73A7"/>
                </a:solidFill>
              </a:rPr>
              <a:t>Module 2 </a:t>
            </a:r>
            <a:endParaRPr/>
          </a:p>
          <a:p>
            <a:pPr marL="0" lvl="0" indent="0" algn="r" rtl="0">
              <a:spcBef>
                <a:spcPts val="600"/>
              </a:spcBef>
              <a:spcAft>
                <a:spcPts val="0"/>
              </a:spcAft>
              <a:buSzPts val="2400"/>
              <a:buNone/>
            </a:pPr>
            <a:r>
              <a:rPr lang="en-US" sz="2400">
                <a:solidFill>
                  <a:srgbClr val="3A73A7"/>
                </a:solidFill>
              </a:rPr>
              <a:t>Existing Supports for Teacher Pathways &amp; Retention</a:t>
            </a:r>
            <a:endParaRPr sz="2400">
              <a:solidFill>
                <a:srgbClr val="3A73A7"/>
              </a:solidFill>
            </a:endParaRPr>
          </a:p>
        </p:txBody>
      </p:sp>
      <p:sp>
        <p:nvSpPr>
          <p:cNvPr id="222" name="Google Shape;222;p1"/>
          <p:cNvSpPr txBox="1">
            <a:spLocks noGrp="1"/>
          </p:cNvSpPr>
          <p:nvPr>
            <p:ph type="body" idx="2"/>
          </p:nvPr>
        </p:nvSpPr>
        <p:spPr>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SzPts val="2000"/>
              <a:buNone/>
            </a:pPr>
            <a:r>
              <a:rPr lang="en-US" b="0">
                <a:latin typeface="Calibri"/>
                <a:ea typeface="Calibri"/>
                <a:cs typeface="Calibri"/>
                <a:sym typeface="Calibri"/>
              </a:rPr>
              <a:t>[Date/Time]</a:t>
            </a:r>
            <a:endParaRPr b="0"/>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4">
          <a:extLst>
            <a:ext uri="{FF2B5EF4-FFF2-40B4-BE49-F238E27FC236}">
              <a16:creationId xmlns:a16="http://schemas.microsoft.com/office/drawing/2014/main" id="{6E57A5E6-6A19-F24A-1B13-FDC51C0B058C}"/>
            </a:ext>
          </a:extLst>
        </p:cNvPr>
        <p:cNvGrpSpPr/>
        <p:nvPr/>
      </p:nvGrpSpPr>
      <p:grpSpPr>
        <a:xfrm>
          <a:off x="0" y="0"/>
          <a:ext cx="0" cy="0"/>
          <a:chOff x="0" y="0"/>
          <a:chExt cx="0" cy="0"/>
        </a:xfrm>
      </p:grpSpPr>
      <p:sp>
        <p:nvSpPr>
          <p:cNvPr id="355" name="Google Shape;355;g3aa1bf67f85_0_299">
            <a:extLst>
              <a:ext uri="{FF2B5EF4-FFF2-40B4-BE49-F238E27FC236}">
                <a16:creationId xmlns:a16="http://schemas.microsoft.com/office/drawing/2014/main" id="{22E293CE-26DD-B3D0-B626-B79E2D6D4026}"/>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1"/>
                </a:solidFill>
              </a:rPr>
              <a:t>Teachers: Data Exploration Pre-Work</a:t>
            </a:r>
            <a:endParaRPr dirty="0">
              <a:solidFill>
                <a:schemeClr val="accent1"/>
              </a:solidFill>
            </a:endParaRPr>
          </a:p>
        </p:txBody>
      </p:sp>
      <p:sp>
        <p:nvSpPr>
          <p:cNvPr id="356" name="Google Shape;356;g3aa1bf67f85_0_299">
            <a:extLst>
              <a:ext uri="{FF2B5EF4-FFF2-40B4-BE49-F238E27FC236}">
                <a16:creationId xmlns:a16="http://schemas.microsoft.com/office/drawing/2014/main" id="{0843C714-0195-CE4F-93C3-CC8A17FB6C85}"/>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3" name="TextBox 2">
            <a:extLst>
              <a:ext uri="{FF2B5EF4-FFF2-40B4-BE49-F238E27FC236}">
                <a16:creationId xmlns:a16="http://schemas.microsoft.com/office/drawing/2014/main" id="{10524A39-A279-FCA1-3AD8-A9B1A1A23AEF}"/>
              </a:ext>
            </a:extLst>
          </p:cNvPr>
          <p:cNvSpPr txBox="1"/>
          <p:nvPr/>
        </p:nvSpPr>
        <p:spPr>
          <a:xfrm>
            <a:off x="10514344" y="4468133"/>
            <a:ext cx="1274694" cy="307777"/>
          </a:xfrm>
          <a:prstGeom prst="rect">
            <a:avLst/>
          </a:prstGeom>
          <a:noFill/>
        </p:spPr>
        <p:txBody>
          <a:bodyPr wrap="square">
            <a:spAutoFit/>
          </a:bodyPr>
          <a:lstStyle/>
          <a:p>
            <a:r>
              <a:rPr lang="en-US" dirty="0">
                <a:solidFill>
                  <a:schemeClr val="tx1"/>
                </a:solidFill>
              </a:rPr>
              <a:t>Table 2.2</a:t>
            </a:r>
            <a:endParaRPr lang="en-US" dirty="0"/>
          </a:p>
        </p:txBody>
      </p:sp>
      <p:graphicFrame>
        <p:nvGraphicFramePr>
          <p:cNvPr id="4" name="Table 3">
            <a:extLst>
              <a:ext uri="{FF2B5EF4-FFF2-40B4-BE49-F238E27FC236}">
                <a16:creationId xmlns:a16="http://schemas.microsoft.com/office/drawing/2014/main" id="{5E53EED2-2F37-B4AF-D891-B4A953924C90}"/>
              </a:ext>
            </a:extLst>
          </p:cNvPr>
          <p:cNvGraphicFramePr>
            <a:graphicFrameLocks noGrp="1"/>
          </p:cNvGraphicFramePr>
          <p:nvPr>
            <p:extLst>
              <p:ext uri="{D42A27DB-BD31-4B8C-83A1-F6EECF244321}">
                <p14:modId xmlns:p14="http://schemas.microsoft.com/office/powerpoint/2010/main" val="414179348"/>
              </p:ext>
            </p:extLst>
          </p:nvPr>
        </p:nvGraphicFramePr>
        <p:xfrm>
          <a:off x="479425" y="1610949"/>
          <a:ext cx="10874375" cy="2352040"/>
        </p:xfrm>
        <a:graphic>
          <a:graphicData uri="http://schemas.openxmlformats.org/drawingml/2006/table">
            <a:tbl>
              <a:tblPr/>
              <a:tblGrid>
                <a:gridCol w="10874375">
                  <a:extLst>
                    <a:ext uri="{9D8B030D-6E8A-4147-A177-3AD203B41FA5}">
                      <a16:colId xmlns:a16="http://schemas.microsoft.com/office/drawing/2014/main" val="1058028215"/>
                    </a:ext>
                  </a:extLst>
                </a:gridCol>
              </a:tblGrid>
              <a:tr h="0">
                <a:tc>
                  <a:txBody>
                    <a:bodyPr/>
                    <a:lstStyle/>
                    <a:p>
                      <a:pPr>
                        <a:lnSpc>
                          <a:spcPct val="100000"/>
                        </a:lnSpc>
                        <a:spcAft>
                          <a:spcPts val="1013"/>
                        </a:spcAft>
                        <a:buNone/>
                      </a:pPr>
                      <a:r>
                        <a:rPr lang="en-US" b="1" dirty="0">
                          <a:solidFill>
                            <a:srgbClr val="FFFFFF"/>
                          </a:solidFill>
                          <a:effectLst/>
                          <a:latin typeface="Red Hat Text"/>
                          <a:cs typeface="Arial"/>
                        </a:rPr>
                        <a:t>Does your LEA currently have an identified shortage of teachers who serve MLs? If so, where or in what areas are you facing challenges?</a:t>
                      </a:r>
                      <a:r>
                        <a:rPr lang="en-US" dirty="0">
                          <a:solidFill>
                            <a:srgbClr val="FFFFFF"/>
                          </a:solidFill>
                          <a:effectLst/>
                          <a:latin typeface="Red Hat Text"/>
                          <a:cs typeface="Arial"/>
                        </a:rPr>
                        <a:t> </a:t>
                      </a:r>
                    </a:p>
                    <a:p>
                      <a:pPr>
                        <a:lnSpc>
                          <a:spcPct val="100000"/>
                        </a:lnSpc>
                        <a:spcAft>
                          <a:spcPts val="1013"/>
                        </a:spcAft>
                        <a:buNone/>
                      </a:pPr>
                      <a:r>
                        <a:rPr lang="en-US" dirty="0">
                          <a:solidFill>
                            <a:srgbClr val="FFFFFF"/>
                          </a:solidFill>
                          <a:effectLst/>
                          <a:latin typeface="Red Hat Text"/>
                          <a:cs typeface="Arial"/>
                        </a:rPr>
                        <a:t>Consider geographical challenges (e.g., in rural-remote areas); programmatic challenges (e.g., language skills for bilingual program teachers); challenges with lack of diversity in the workforce. </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8554778"/>
                  </a:ext>
                </a:extLst>
              </a:tr>
              <a:tr h="0">
                <a:tc>
                  <a:txBody>
                    <a:bodyPr/>
                    <a:lstStyle/>
                    <a:p>
                      <a:pPr>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6024085"/>
                  </a:ext>
                </a:extLst>
              </a:tr>
              <a:tr h="0">
                <a:tc>
                  <a:txBody>
                    <a:bodyPr/>
                    <a:lstStyle/>
                    <a:p>
                      <a:pPr>
                        <a:lnSpc>
                          <a:spcPct val="100000"/>
                        </a:lnSpc>
                        <a:spcAft>
                          <a:spcPts val="1013"/>
                        </a:spcAft>
                        <a:buNone/>
                      </a:pPr>
                      <a:r>
                        <a:rPr lang="en-US" b="1" dirty="0">
                          <a:solidFill>
                            <a:srgbClr val="FFFFFF"/>
                          </a:solidFill>
                          <a:effectLst/>
                          <a:latin typeface="Red Hat Text"/>
                          <a:cs typeface="Arial"/>
                        </a:rPr>
                        <a:t>In addition to identified shortages of teachers who serve MLs, what anecdotal information do you have about shortages, particularly school-specific shortages? What additional information do you need to understand more about these shortages?</a:t>
                      </a:r>
                      <a:endParaRPr lang="en-US">
                        <a:solidFill>
                          <a:srgbClr val="FFFFFF"/>
                        </a:solidFill>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230591810"/>
                  </a:ext>
                </a:extLst>
              </a:tr>
              <a:tr h="0">
                <a:tc>
                  <a:txBody>
                    <a:bodyPr/>
                    <a:lstStyle/>
                    <a:p>
                      <a:pPr>
                        <a:buNone/>
                      </a:pPr>
                      <a:br>
                        <a:rPr lang="en-US" dirty="0">
                          <a:effectLst/>
                          <a:latin typeface="Red Hat Text" panose="02010303040201060303" pitchFamily="2" charset="0"/>
                        </a:rPr>
                      </a:br>
                      <a:endParaRPr lang="en-US" dirty="0">
                        <a:effectLst/>
                        <a:latin typeface="Red Hat Text" panose="02010303040201060303" pitchFamily="2" charset="0"/>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583902"/>
                  </a:ext>
                </a:extLst>
              </a:tr>
            </a:tbl>
          </a:graphicData>
        </a:graphic>
      </p:graphicFrame>
    </p:spTree>
    <p:extLst>
      <p:ext uri="{BB962C8B-B14F-4D97-AF65-F5344CB8AC3E}">
        <p14:creationId xmlns:p14="http://schemas.microsoft.com/office/powerpoint/2010/main" val="31898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a:extLst>
            <a:ext uri="{FF2B5EF4-FFF2-40B4-BE49-F238E27FC236}">
              <a16:creationId xmlns:a16="http://schemas.microsoft.com/office/drawing/2014/main" id="{04765F00-5EC1-96F8-6865-A02EDB3C135C}"/>
            </a:ext>
          </a:extLst>
        </p:cNvPr>
        <p:cNvGrpSpPr/>
        <p:nvPr/>
      </p:nvGrpSpPr>
      <p:grpSpPr>
        <a:xfrm>
          <a:off x="0" y="0"/>
          <a:ext cx="0" cy="0"/>
          <a:chOff x="0" y="0"/>
          <a:chExt cx="0" cy="0"/>
        </a:xfrm>
      </p:grpSpPr>
      <p:sp>
        <p:nvSpPr>
          <p:cNvPr id="355" name="Google Shape;355;g3aa1bf67f85_0_299">
            <a:extLst>
              <a:ext uri="{FF2B5EF4-FFF2-40B4-BE49-F238E27FC236}">
                <a16:creationId xmlns:a16="http://schemas.microsoft.com/office/drawing/2014/main" id="{E01A4395-639E-D6DD-3BF5-DD6C1C5056B2}"/>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1"/>
                </a:solidFill>
              </a:rPr>
              <a:t>Teachers: Data Exploration Pre-Work</a:t>
            </a:r>
            <a:endParaRPr dirty="0">
              <a:solidFill>
                <a:schemeClr val="accent1"/>
              </a:solidFill>
            </a:endParaRPr>
          </a:p>
        </p:txBody>
      </p:sp>
      <p:sp>
        <p:nvSpPr>
          <p:cNvPr id="356" name="Google Shape;356;g3aa1bf67f85_0_299">
            <a:extLst>
              <a:ext uri="{FF2B5EF4-FFF2-40B4-BE49-F238E27FC236}">
                <a16:creationId xmlns:a16="http://schemas.microsoft.com/office/drawing/2014/main" id="{80EAE683-A7AD-BFF8-BE45-542F0A8FFA2F}"/>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3" name="TextBox 2">
            <a:extLst>
              <a:ext uri="{FF2B5EF4-FFF2-40B4-BE49-F238E27FC236}">
                <a16:creationId xmlns:a16="http://schemas.microsoft.com/office/drawing/2014/main" id="{79D668E1-1F9B-E59B-B0B4-CB0B4F23A6D0}"/>
              </a:ext>
            </a:extLst>
          </p:cNvPr>
          <p:cNvSpPr txBox="1"/>
          <p:nvPr/>
        </p:nvSpPr>
        <p:spPr>
          <a:xfrm>
            <a:off x="8546207" y="5656290"/>
            <a:ext cx="1274694" cy="307777"/>
          </a:xfrm>
          <a:prstGeom prst="rect">
            <a:avLst/>
          </a:prstGeom>
          <a:noFill/>
        </p:spPr>
        <p:txBody>
          <a:bodyPr wrap="square">
            <a:spAutoFit/>
          </a:bodyPr>
          <a:lstStyle/>
          <a:p>
            <a:r>
              <a:rPr lang="en-US" dirty="0">
                <a:solidFill>
                  <a:schemeClr val="tx1"/>
                </a:solidFill>
              </a:rPr>
              <a:t>Table 2.3</a:t>
            </a:r>
            <a:endParaRPr lang="en-US" dirty="0"/>
          </a:p>
        </p:txBody>
      </p:sp>
      <p:graphicFrame>
        <p:nvGraphicFramePr>
          <p:cNvPr id="2" name="Table 1">
            <a:extLst>
              <a:ext uri="{FF2B5EF4-FFF2-40B4-BE49-F238E27FC236}">
                <a16:creationId xmlns:a16="http://schemas.microsoft.com/office/drawing/2014/main" id="{4CFF4099-F219-51A2-7388-CF853276CA14}"/>
              </a:ext>
            </a:extLst>
          </p:cNvPr>
          <p:cNvGraphicFramePr>
            <a:graphicFrameLocks noGrp="1"/>
          </p:cNvGraphicFramePr>
          <p:nvPr>
            <p:extLst>
              <p:ext uri="{D42A27DB-BD31-4B8C-83A1-F6EECF244321}">
                <p14:modId xmlns:p14="http://schemas.microsoft.com/office/powerpoint/2010/main" val="3616621671"/>
              </p:ext>
            </p:extLst>
          </p:nvPr>
        </p:nvGraphicFramePr>
        <p:xfrm>
          <a:off x="2093973" y="893933"/>
          <a:ext cx="7250324" cy="4680566"/>
        </p:xfrm>
        <a:graphic>
          <a:graphicData uri="http://schemas.openxmlformats.org/drawingml/2006/table">
            <a:tbl>
              <a:tblPr/>
              <a:tblGrid>
                <a:gridCol w="2377156">
                  <a:extLst>
                    <a:ext uri="{9D8B030D-6E8A-4147-A177-3AD203B41FA5}">
                      <a16:colId xmlns:a16="http://schemas.microsoft.com/office/drawing/2014/main" val="1179381092"/>
                    </a:ext>
                  </a:extLst>
                </a:gridCol>
                <a:gridCol w="4873168">
                  <a:extLst>
                    <a:ext uri="{9D8B030D-6E8A-4147-A177-3AD203B41FA5}">
                      <a16:colId xmlns:a16="http://schemas.microsoft.com/office/drawing/2014/main" val="3482798120"/>
                    </a:ext>
                  </a:extLst>
                </a:gridCol>
              </a:tblGrid>
              <a:tr h="321939">
                <a:tc>
                  <a:txBody>
                    <a:bodyPr/>
                    <a:lstStyle/>
                    <a:p>
                      <a:pPr>
                        <a:lnSpc>
                          <a:spcPct val="100000"/>
                        </a:lnSpc>
                        <a:spcAft>
                          <a:spcPts val="1013"/>
                        </a:spcAft>
                        <a:buNone/>
                      </a:pPr>
                      <a:r>
                        <a:rPr lang="en-US" sz="1400" b="1" dirty="0">
                          <a:solidFill>
                            <a:srgbClr val="FFFFFF"/>
                          </a:solidFill>
                          <a:effectLst/>
                          <a:latin typeface="Red Hat Text"/>
                          <a:ea typeface="Calibri"/>
                          <a:cs typeface="Calibri"/>
                        </a:rPr>
                        <a:t>Program Details</a:t>
                      </a:r>
                      <a:endParaRPr lang="en-US" sz="1400">
                        <a:solidFill>
                          <a:srgbClr val="FFFFFF"/>
                        </a:solidFill>
                        <a:effectLst/>
                        <a:latin typeface="Red Hat Text"/>
                        <a:ea typeface="Calibri"/>
                        <a:cs typeface="Calibri"/>
                      </a:endParaRP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1013"/>
                        </a:spcAft>
                        <a:buNone/>
                      </a:pPr>
                      <a:r>
                        <a:rPr lang="en-US" sz="1400" b="1" dirty="0">
                          <a:solidFill>
                            <a:srgbClr val="FFFFFF"/>
                          </a:solidFill>
                          <a:effectLst/>
                          <a:latin typeface="Red Hat Text"/>
                          <a:ea typeface="Calibri"/>
                          <a:cs typeface="Calibri"/>
                        </a:rPr>
                        <a:t>Data Points</a:t>
                      </a:r>
                      <a:endParaRPr lang="en-US" sz="1400">
                        <a:solidFill>
                          <a:srgbClr val="FFFFFF"/>
                        </a:solidFill>
                        <a:effectLst/>
                        <a:latin typeface="Red Hat Text"/>
                        <a:ea typeface="Calibri"/>
                        <a:cs typeface="Calibri"/>
                      </a:endParaRP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48759281"/>
                  </a:ext>
                </a:extLst>
              </a:tr>
              <a:tr h="321939">
                <a:tc>
                  <a:txBody>
                    <a:bodyPr/>
                    <a:lstStyle/>
                    <a:p>
                      <a:pPr>
                        <a:lnSpc>
                          <a:spcPct val="100000"/>
                        </a:lnSpc>
                        <a:spcAft>
                          <a:spcPts val="1013"/>
                        </a:spcAft>
                        <a:buNone/>
                      </a:pPr>
                      <a:r>
                        <a:rPr lang="en-US" sz="1400" dirty="0">
                          <a:effectLst/>
                          <a:latin typeface="Red Hat Text"/>
                          <a:ea typeface="Calibri"/>
                          <a:cs typeface="Calibri"/>
                        </a:rPr>
                        <a:t>Program 1:</a:t>
                      </a: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400" dirty="0">
                        <a:latin typeface="Red Hat Text"/>
                        <a:ea typeface="Calibri"/>
                        <a:cs typeface="Calibri"/>
                      </a:endParaRPr>
                    </a:p>
                  </a:txBody>
                  <a:tcPr marL="29431" marR="29431" marT="14715" marB="14715">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56991127"/>
                  </a:ext>
                </a:extLst>
              </a:tr>
              <a:tr h="387766">
                <a:tc>
                  <a:txBody>
                    <a:bodyPr/>
                    <a:lstStyle/>
                    <a:p>
                      <a:pPr>
                        <a:lnSpc>
                          <a:spcPct val="100000"/>
                        </a:lnSpc>
                        <a:spcAft>
                          <a:spcPts val="1013"/>
                        </a:spcAft>
                        <a:buNone/>
                      </a:pPr>
                      <a:r>
                        <a:rPr lang="en-US" sz="1400" dirty="0">
                          <a:effectLst/>
                          <a:latin typeface="Red Hat Text"/>
                          <a:ea typeface="Calibri"/>
                          <a:cs typeface="Calibri"/>
                        </a:rPr>
                        <a:t>Number of MLs served; number of staff</a:t>
                      </a: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895986"/>
                  </a:ext>
                </a:extLst>
              </a:tr>
              <a:tr h="387766">
                <a:tc>
                  <a:txBody>
                    <a:bodyPr/>
                    <a:lstStyle/>
                    <a:p>
                      <a:pPr>
                        <a:lnSpc>
                          <a:spcPct val="100000"/>
                        </a:lnSpc>
                        <a:spcAft>
                          <a:spcPts val="1013"/>
                        </a:spcAft>
                        <a:buNone/>
                      </a:pPr>
                      <a:r>
                        <a:rPr lang="en-US" sz="1400" dirty="0">
                          <a:effectLst/>
                          <a:latin typeface="Red Hat Text"/>
                          <a:ea typeface="Calibri"/>
                          <a:cs typeface="Calibri"/>
                        </a:rPr>
                        <a:t>Number of positions</a:t>
                      </a: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9463178"/>
                  </a:ext>
                </a:extLst>
              </a:tr>
              <a:tr h="387766">
                <a:tc>
                  <a:txBody>
                    <a:bodyPr/>
                    <a:lstStyle/>
                    <a:p>
                      <a:pPr>
                        <a:lnSpc>
                          <a:spcPct val="100000"/>
                        </a:lnSpc>
                        <a:spcAft>
                          <a:spcPts val="1013"/>
                        </a:spcAft>
                        <a:buNone/>
                      </a:pPr>
                      <a:r>
                        <a:rPr lang="en-US" sz="1400" dirty="0">
                          <a:effectLst/>
                          <a:latin typeface="Red Hat Text"/>
                          <a:ea typeface="Calibri"/>
                          <a:cs typeface="Calibri"/>
                        </a:rPr>
                        <a:t>Number of current staff</a:t>
                      </a: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panose="02010303040201060303" pitchFamily="2" charset="0"/>
                        </a:rPr>
                      </a:br>
                      <a:endParaRPr lang="en-US" sz="1400">
                        <a:effectLst/>
                        <a:latin typeface="Red Hat Text"/>
                        <a:ea typeface="Calibri"/>
                        <a:cs typeface="Calibri"/>
                      </a:endParaRP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1212740"/>
                  </a:ext>
                </a:extLst>
              </a:tr>
              <a:tr h="628117">
                <a:tc>
                  <a:txBody>
                    <a:bodyPr/>
                    <a:lstStyle/>
                    <a:p>
                      <a:pPr>
                        <a:lnSpc>
                          <a:spcPct val="100000"/>
                        </a:lnSpc>
                        <a:spcAft>
                          <a:spcPts val="1013"/>
                        </a:spcAft>
                        <a:buNone/>
                      </a:pPr>
                      <a:r>
                        <a:rPr lang="en-US" sz="1400" dirty="0">
                          <a:effectLst/>
                          <a:latin typeface="Red Hat Text"/>
                          <a:ea typeface="Calibri"/>
                          <a:cs typeface="Calibri"/>
                        </a:rPr>
                        <a:t>Staff characteristics (e.g., race/ethnicity, language background)</a:t>
                      </a: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panose="02010303040201060303" pitchFamily="2" charset="0"/>
                        </a:rPr>
                      </a:br>
                      <a:endParaRPr lang="en-US" sz="1400">
                        <a:effectLst/>
                        <a:latin typeface="Red Hat Text"/>
                        <a:ea typeface="Calibri"/>
                        <a:cs typeface="Calibri"/>
                      </a:endParaRP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9196564"/>
                  </a:ext>
                </a:extLst>
              </a:tr>
              <a:tr h="628117">
                <a:tc>
                  <a:txBody>
                    <a:bodyPr/>
                    <a:lstStyle/>
                    <a:p>
                      <a:pPr>
                        <a:lnSpc>
                          <a:spcPct val="100000"/>
                        </a:lnSpc>
                        <a:spcAft>
                          <a:spcPts val="1013"/>
                        </a:spcAft>
                        <a:buNone/>
                      </a:pPr>
                      <a:r>
                        <a:rPr lang="en-US" sz="1400" dirty="0">
                          <a:effectLst/>
                          <a:latin typeface="Red Hat Text"/>
                          <a:ea typeface="Calibri"/>
                          <a:cs typeface="Calibri"/>
                        </a:rPr>
                        <a:t>Certifications, endorsements, licensure required for program staff</a:t>
                      </a: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4965316"/>
                  </a:ext>
                </a:extLst>
              </a:tr>
              <a:tr h="387766">
                <a:tc>
                  <a:txBody>
                    <a:bodyPr/>
                    <a:lstStyle/>
                    <a:p>
                      <a:pPr>
                        <a:lnSpc>
                          <a:spcPct val="100000"/>
                        </a:lnSpc>
                        <a:spcAft>
                          <a:spcPts val="1013"/>
                        </a:spcAft>
                        <a:buNone/>
                      </a:pPr>
                      <a:r>
                        <a:rPr lang="en-US" sz="1400" dirty="0">
                          <a:effectLst/>
                          <a:latin typeface="Red Hat Text"/>
                          <a:ea typeface="Calibri"/>
                          <a:cs typeface="Calibri"/>
                        </a:rPr>
                        <a:t>Current vacancies</a:t>
                      </a: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513040"/>
                  </a:ext>
                </a:extLst>
              </a:tr>
              <a:tr h="387766">
                <a:tc>
                  <a:txBody>
                    <a:bodyPr/>
                    <a:lstStyle/>
                    <a:p>
                      <a:pPr>
                        <a:lnSpc>
                          <a:spcPct val="100000"/>
                        </a:lnSpc>
                        <a:spcAft>
                          <a:spcPts val="1013"/>
                        </a:spcAft>
                        <a:buNone/>
                      </a:pPr>
                      <a:r>
                        <a:rPr lang="en-US" sz="1400" dirty="0">
                          <a:effectLst/>
                          <a:latin typeface="Red Hat Text"/>
                          <a:ea typeface="Calibri"/>
                          <a:cs typeface="Calibri"/>
                        </a:rPr>
                        <a:t>Projected vacancies</a:t>
                      </a: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388074"/>
                  </a:ext>
                </a:extLst>
              </a:tr>
              <a:tr h="387766">
                <a:tc>
                  <a:txBody>
                    <a:bodyPr/>
                    <a:lstStyle/>
                    <a:p>
                      <a:pPr>
                        <a:lnSpc>
                          <a:spcPct val="100000"/>
                        </a:lnSpc>
                        <a:spcAft>
                          <a:spcPts val="1013"/>
                        </a:spcAft>
                        <a:buNone/>
                      </a:pPr>
                      <a:r>
                        <a:rPr lang="en-US" sz="1400" dirty="0">
                          <a:effectLst/>
                          <a:latin typeface="Red Hat Text"/>
                          <a:ea typeface="Calibri"/>
                          <a:cs typeface="Calibri"/>
                        </a:rPr>
                        <a:t>Potential reasons for vacancies</a:t>
                      </a: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panose="02010303040201060303" pitchFamily="2" charset="0"/>
                        </a:rPr>
                      </a:br>
                      <a:endParaRPr lang="en-US" sz="1400">
                        <a:effectLst/>
                        <a:latin typeface="Red Hat Text"/>
                        <a:ea typeface="Calibri"/>
                        <a:cs typeface="Calibri"/>
                      </a:endParaRPr>
                    </a:p>
                  </a:txBody>
                  <a:tcPr marL="12263" marR="12263" marT="12263" marB="122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041154"/>
                  </a:ext>
                </a:extLst>
              </a:tr>
            </a:tbl>
          </a:graphicData>
        </a:graphic>
      </p:graphicFrame>
    </p:spTree>
    <p:extLst>
      <p:ext uri="{BB962C8B-B14F-4D97-AF65-F5344CB8AC3E}">
        <p14:creationId xmlns:p14="http://schemas.microsoft.com/office/powerpoint/2010/main" val="3467699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3aa1bf67f85_0_305"/>
          <p:cNvSpPr txBox="1">
            <a:spLocks noGrp="1"/>
          </p:cNvSpPr>
          <p:nvPr>
            <p:ph type="title"/>
          </p:nvPr>
        </p:nvSpPr>
        <p:spPr>
          <a:prstGeom prst="rect">
            <a:avLst/>
          </a:prstGeom>
          <a:noFill/>
          <a:ln>
            <a:noFill/>
          </a:ln>
        </p:spPr>
        <p:txBody>
          <a:bodyPr spcFirstLastPara="1" wrap="square" lIns="0" tIns="0" rIns="0" bIns="0" anchor="ctr" anchorCtr="0">
            <a:noAutofit/>
          </a:bodyPr>
          <a:lstStyle/>
          <a:p>
            <a:r>
              <a:rPr lang="en-US" sz="3200" dirty="0">
                <a:solidFill>
                  <a:schemeClr val="accent4"/>
                </a:solidFill>
              </a:rPr>
              <a:t>Teachers</a:t>
            </a:r>
            <a:r>
              <a:rPr lang="en-US" dirty="0">
                <a:solidFill>
                  <a:schemeClr val="accent4"/>
                </a:solidFill>
              </a:rPr>
              <a:t> Characteristics</a:t>
            </a:r>
            <a:r>
              <a:rPr lang="en-US" sz="3200" dirty="0">
                <a:solidFill>
                  <a:schemeClr val="accent4"/>
                </a:solidFill>
              </a:rPr>
              <a:t>: Think About</a:t>
            </a:r>
            <a:endParaRPr dirty="0">
              <a:solidFill>
                <a:schemeClr val="accent4"/>
              </a:solidFill>
            </a:endParaRPr>
          </a:p>
        </p:txBody>
      </p:sp>
      <p:sp>
        <p:nvSpPr>
          <p:cNvPr id="365" name="Google Shape;365;g3aa1bf67f85_0_305"/>
          <p:cNvSpPr txBox="1">
            <a:spLocks noGrp="1"/>
          </p:cNvSpPr>
          <p:nvPr>
            <p:ph type="body" idx="1"/>
          </p:nvPr>
        </p:nvSpPr>
        <p:spPr>
          <a:prstGeom prst="rect">
            <a:avLst/>
          </a:prstGeom>
          <a:noFill/>
          <a:ln>
            <a:noFill/>
          </a:ln>
        </p:spPr>
        <p:txBody>
          <a:bodyPr spcFirstLastPara="1" wrap="square" lIns="0" tIns="0" rIns="0" bIns="0" anchor="t" anchorCtr="0">
            <a:normAutofit/>
          </a:bodyPr>
          <a:lstStyle/>
          <a:p>
            <a:pPr marL="342900" lvl="0" indent="-342900" algn="l" rtl="0">
              <a:lnSpc>
                <a:spcPct val="100000"/>
              </a:lnSpc>
              <a:spcBef>
                <a:spcPts val="0"/>
              </a:spcBef>
              <a:spcAft>
                <a:spcPts val="0"/>
              </a:spcAft>
              <a:buSzPts val="2000"/>
              <a:buChar char="≫"/>
            </a:pPr>
            <a:r>
              <a:rPr lang="en-US" sz="2000" dirty="0">
                <a:solidFill>
                  <a:schemeClr val="tx1"/>
                </a:solidFill>
              </a:rPr>
              <a:t>What other local educational agency policy contexts might be important to keep in mind when considering the teacher workforce serving MLs?  </a:t>
            </a:r>
            <a:endParaRPr dirty="0">
              <a:solidFill>
                <a:schemeClr val="tx1"/>
              </a:solidFill>
            </a:endParaRPr>
          </a:p>
          <a:p>
            <a:pPr marL="342900" lvl="0" indent="-342900" algn="l" rtl="0">
              <a:lnSpc>
                <a:spcPct val="100000"/>
              </a:lnSpc>
              <a:spcBef>
                <a:spcPts val="600"/>
              </a:spcBef>
              <a:spcAft>
                <a:spcPts val="0"/>
              </a:spcAft>
              <a:buSzPts val="2000"/>
              <a:buChar char="≫"/>
            </a:pPr>
            <a:r>
              <a:rPr lang="en-US" sz="2000" dirty="0">
                <a:solidFill>
                  <a:schemeClr val="tx1"/>
                </a:solidFill>
              </a:rPr>
              <a:t>Which groups of MLs face the greatest shortages of teachers?</a:t>
            </a:r>
            <a:endParaRPr dirty="0">
              <a:solidFill>
                <a:schemeClr val="tx1"/>
              </a:solidFill>
            </a:endParaRPr>
          </a:p>
          <a:p>
            <a:pPr marL="342900" lvl="0" indent="-342900" algn="l" rtl="0">
              <a:lnSpc>
                <a:spcPct val="100000"/>
              </a:lnSpc>
              <a:spcBef>
                <a:spcPts val="600"/>
              </a:spcBef>
              <a:spcAft>
                <a:spcPts val="0"/>
              </a:spcAft>
              <a:buSzPts val="2000"/>
              <a:buChar char="≫"/>
            </a:pPr>
            <a:r>
              <a:rPr lang="en-US" sz="2000" dirty="0">
                <a:solidFill>
                  <a:schemeClr val="tx1"/>
                </a:solidFill>
              </a:rPr>
              <a:t>Are there different understandings of program components that could lead to hiring teachers with mismatched qualifications?  </a:t>
            </a:r>
            <a:endParaRPr dirty="0">
              <a:solidFill>
                <a:schemeClr val="tx1"/>
              </a:solidFill>
            </a:endParaRPr>
          </a:p>
          <a:p>
            <a:pPr marL="342900" lvl="0" indent="-342900" algn="l" rtl="0">
              <a:lnSpc>
                <a:spcPct val="100000"/>
              </a:lnSpc>
              <a:spcBef>
                <a:spcPts val="600"/>
              </a:spcBef>
              <a:spcAft>
                <a:spcPts val="0"/>
              </a:spcAft>
              <a:buSzPts val="2000"/>
              <a:buChar char="≫"/>
            </a:pPr>
            <a:r>
              <a:rPr lang="en-US" sz="2000" dirty="0">
                <a:solidFill>
                  <a:schemeClr val="tx1"/>
                </a:solidFill>
              </a:rPr>
              <a:t>How prevalent are challenges with teacher retention?  </a:t>
            </a:r>
            <a:endParaRPr dirty="0">
              <a:solidFill>
                <a:schemeClr val="tx1"/>
              </a:solidFill>
            </a:endParaRPr>
          </a:p>
        </p:txBody>
      </p:sp>
      <p:pic>
        <p:nvPicPr>
          <p:cNvPr id="366" name="Google Shape;366;g3aa1bf67f85_0_305" descr="icon of a person in front of a presentation screen and three people watching on"/>
          <p:cNvPicPr preferRelativeResize="0">
            <a:picLocks noGrp="1"/>
          </p:cNvPicPr>
          <p:nvPr>
            <p:ph type="body" idx="2"/>
          </p:nvPr>
        </p:nvPicPr>
        <p:blipFill rotWithShape="1">
          <a:blip r:embed="rId3">
            <a:alphaModFix/>
            <a:duotone>
              <a:schemeClr val="accent2">
                <a:shade val="45000"/>
                <a:satMod val="135000"/>
              </a:schemeClr>
              <a:prstClr val="white"/>
            </a:duotone>
          </a:blip>
          <a:srcRect/>
          <a:stretch/>
        </p:blipFill>
        <p:spPr>
          <a:xfrm>
            <a:off x="7010400" y="1394460"/>
            <a:ext cx="4069200" cy="4069200"/>
          </a:xfrm>
          <a:prstGeom prst="rect">
            <a:avLst/>
          </a:prstGeom>
          <a:noFill/>
          <a:ln>
            <a:noFill/>
          </a:ln>
        </p:spPr>
      </p:pic>
      <p:sp>
        <p:nvSpPr>
          <p:cNvPr id="367" name="Google Shape;367;g3aa1bf67f85_0_305"/>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a:extLst>
            <a:ext uri="{FF2B5EF4-FFF2-40B4-BE49-F238E27FC236}">
              <a16:creationId xmlns:a16="http://schemas.microsoft.com/office/drawing/2014/main" id="{6FCC3D0E-4A5F-98C6-081C-8F43F1EBB3FF}"/>
            </a:ext>
          </a:extLst>
        </p:cNvPr>
        <p:cNvGrpSpPr/>
        <p:nvPr/>
      </p:nvGrpSpPr>
      <p:grpSpPr>
        <a:xfrm>
          <a:off x="0" y="0"/>
          <a:ext cx="0" cy="0"/>
          <a:chOff x="0" y="0"/>
          <a:chExt cx="0" cy="0"/>
        </a:xfrm>
      </p:grpSpPr>
      <p:sp>
        <p:nvSpPr>
          <p:cNvPr id="355" name="Google Shape;355;g3aa1bf67f85_0_299">
            <a:extLst>
              <a:ext uri="{FF2B5EF4-FFF2-40B4-BE49-F238E27FC236}">
                <a16:creationId xmlns:a16="http://schemas.microsoft.com/office/drawing/2014/main" id="{EF7C7C6D-2535-780A-3EC7-34E11A7127A2}"/>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4"/>
                </a:solidFill>
              </a:rPr>
              <a:t>Teachers: Think About</a:t>
            </a:r>
            <a:endParaRPr dirty="0">
              <a:solidFill>
                <a:schemeClr val="accent4"/>
              </a:solidFill>
            </a:endParaRPr>
          </a:p>
        </p:txBody>
      </p:sp>
      <p:sp>
        <p:nvSpPr>
          <p:cNvPr id="356" name="Google Shape;356;g3aa1bf67f85_0_299">
            <a:extLst>
              <a:ext uri="{FF2B5EF4-FFF2-40B4-BE49-F238E27FC236}">
                <a16:creationId xmlns:a16="http://schemas.microsoft.com/office/drawing/2014/main" id="{4EC84A77-B12B-CC27-8D4A-861528B08CF1}"/>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3" name="TextBox 2">
            <a:extLst>
              <a:ext uri="{FF2B5EF4-FFF2-40B4-BE49-F238E27FC236}">
                <a16:creationId xmlns:a16="http://schemas.microsoft.com/office/drawing/2014/main" id="{11700B9B-E688-A11F-6855-499493243416}"/>
              </a:ext>
            </a:extLst>
          </p:cNvPr>
          <p:cNvSpPr txBox="1"/>
          <p:nvPr/>
        </p:nvSpPr>
        <p:spPr>
          <a:xfrm>
            <a:off x="10422006" y="5395766"/>
            <a:ext cx="1274694" cy="307777"/>
          </a:xfrm>
          <a:prstGeom prst="rect">
            <a:avLst/>
          </a:prstGeom>
          <a:noFill/>
        </p:spPr>
        <p:txBody>
          <a:bodyPr wrap="square">
            <a:spAutoFit/>
          </a:bodyPr>
          <a:lstStyle/>
          <a:p>
            <a:r>
              <a:rPr lang="en-US" dirty="0">
                <a:solidFill>
                  <a:schemeClr val="tx1"/>
                </a:solidFill>
              </a:rPr>
              <a:t>Table 2.4</a:t>
            </a:r>
            <a:endParaRPr lang="en-US" dirty="0"/>
          </a:p>
        </p:txBody>
      </p:sp>
      <p:graphicFrame>
        <p:nvGraphicFramePr>
          <p:cNvPr id="4" name="Table 3">
            <a:extLst>
              <a:ext uri="{FF2B5EF4-FFF2-40B4-BE49-F238E27FC236}">
                <a16:creationId xmlns:a16="http://schemas.microsoft.com/office/drawing/2014/main" id="{ED336E9E-B3E2-9345-A9B7-29AE5B282D84}"/>
              </a:ext>
            </a:extLst>
          </p:cNvPr>
          <p:cNvGraphicFramePr>
            <a:graphicFrameLocks noGrp="1"/>
          </p:cNvGraphicFramePr>
          <p:nvPr>
            <p:extLst>
              <p:ext uri="{D42A27DB-BD31-4B8C-83A1-F6EECF244321}">
                <p14:modId xmlns:p14="http://schemas.microsoft.com/office/powerpoint/2010/main" val="1024929320"/>
              </p:ext>
            </p:extLst>
          </p:nvPr>
        </p:nvGraphicFramePr>
        <p:xfrm>
          <a:off x="658812" y="1324530"/>
          <a:ext cx="10874375" cy="3571240"/>
        </p:xfrm>
        <a:graphic>
          <a:graphicData uri="http://schemas.openxmlformats.org/drawingml/2006/table">
            <a:tbl>
              <a:tblPr/>
              <a:tblGrid>
                <a:gridCol w="10874375">
                  <a:extLst>
                    <a:ext uri="{9D8B030D-6E8A-4147-A177-3AD203B41FA5}">
                      <a16:colId xmlns:a16="http://schemas.microsoft.com/office/drawing/2014/main" val="4180003942"/>
                    </a:ext>
                  </a:extLst>
                </a:gridCol>
              </a:tblGrid>
              <a:tr h="0">
                <a:tc>
                  <a:txBody>
                    <a:bodyPr/>
                    <a:lstStyle/>
                    <a:p>
                      <a:pPr>
                        <a:lnSpc>
                          <a:spcPct val="100000"/>
                        </a:lnSpc>
                        <a:spcAft>
                          <a:spcPts val="1013"/>
                        </a:spcAft>
                        <a:buNone/>
                      </a:pPr>
                      <a:r>
                        <a:rPr lang="en-US" b="1" dirty="0">
                          <a:solidFill>
                            <a:srgbClr val="FFFFFF"/>
                          </a:solidFill>
                          <a:effectLst/>
                          <a:latin typeface="Red Hat Text"/>
                          <a:cs typeface="Arial"/>
                        </a:rPr>
                        <a:t>What other LEA policy contexts might be important to keep in mind when considering the teacher workforce serving MLs?</a:t>
                      </a:r>
                      <a:endParaRPr lang="en-US">
                        <a:solidFill>
                          <a:srgbClr val="FFFFFF"/>
                        </a:solidFill>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859986865"/>
                  </a:ext>
                </a:extLst>
              </a:tr>
              <a:tr h="0">
                <a:tc>
                  <a:txBody>
                    <a:bodyPr/>
                    <a:lstStyle/>
                    <a:p>
                      <a:pPr>
                        <a:lnSpc>
                          <a:spcPct val="100000"/>
                        </a:lnSpc>
                        <a:buNone/>
                      </a:pPr>
                      <a:endParaRPr lang="en-US" dirty="0">
                        <a:effectLst/>
                        <a:latin typeface="Red Hat Text"/>
                      </a:endParaRPr>
                    </a:p>
                    <a:p>
                      <a:pPr lvl="0">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509600"/>
                  </a:ext>
                </a:extLst>
              </a:tr>
              <a:tr h="0">
                <a:tc>
                  <a:txBody>
                    <a:bodyPr/>
                    <a:lstStyle/>
                    <a:p>
                      <a:pPr>
                        <a:lnSpc>
                          <a:spcPct val="100000"/>
                        </a:lnSpc>
                        <a:spcAft>
                          <a:spcPts val="1013"/>
                        </a:spcAft>
                        <a:buNone/>
                      </a:pPr>
                      <a:r>
                        <a:rPr lang="en-US" b="1" dirty="0">
                          <a:solidFill>
                            <a:srgbClr val="FFFFFF"/>
                          </a:solidFill>
                          <a:effectLst/>
                          <a:latin typeface="Red Hat Text"/>
                          <a:cs typeface="Arial"/>
                        </a:rPr>
                        <a:t>Which groups of MLs face the greatest shortages of teachers?</a:t>
                      </a:r>
                      <a:r>
                        <a:rPr lang="en-US" dirty="0">
                          <a:solidFill>
                            <a:srgbClr val="FFFFFF"/>
                          </a:solidFill>
                          <a:effectLst/>
                          <a:latin typeface="Red Hat Text"/>
                          <a:cs typeface="Arial"/>
                        </a:rPr>
                        <a:t> </a:t>
                      </a:r>
                    </a:p>
                    <a:p>
                      <a:pPr>
                        <a:lnSpc>
                          <a:spcPct val="100000"/>
                        </a:lnSpc>
                        <a:spcAft>
                          <a:spcPts val="1013"/>
                        </a:spcAft>
                        <a:buNone/>
                      </a:pPr>
                      <a:r>
                        <a:rPr lang="en-US" dirty="0">
                          <a:solidFill>
                            <a:srgbClr val="FFFFFF"/>
                          </a:solidFill>
                          <a:effectLst/>
                          <a:latin typeface="Red Hat Text"/>
                          <a:cs typeface="Arial"/>
                        </a:rPr>
                        <a:t>Are there different understandings of program components that could lead to hiring teachers with mismatched qualifications? </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493383593"/>
                  </a:ext>
                </a:extLst>
              </a:tr>
              <a:tr h="0">
                <a:tc>
                  <a:txBody>
                    <a:bodyPr/>
                    <a:lstStyle/>
                    <a:p>
                      <a:pPr>
                        <a:lnSpc>
                          <a:spcPct val="100000"/>
                        </a:lnSpc>
                        <a:buNone/>
                      </a:pPr>
                      <a:br>
                        <a:rPr lang="en-US" dirty="0">
                          <a:effectLst/>
                          <a:latin typeface="Red Hat Text"/>
                        </a:rPr>
                      </a:br>
                      <a:endParaRPr lang="en-US" dirty="0"/>
                    </a:p>
                    <a:p>
                      <a:pPr lvl="0">
                        <a:lnSpc>
                          <a:spcPct val="100000"/>
                        </a:lnSpc>
                        <a:buNone/>
                      </a:pPr>
                      <a:endParaRPr lang="en-US" dirty="0">
                        <a:effectLst/>
                        <a:latin typeface="Red Hat Tex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2901404"/>
                  </a:ext>
                </a:extLst>
              </a:tr>
              <a:tr h="0">
                <a:tc>
                  <a:txBody>
                    <a:bodyPr/>
                    <a:lstStyle/>
                    <a:p>
                      <a:pPr>
                        <a:lnSpc>
                          <a:spcPct val="100000"/>
                        </a:lnSpc>
                        <a:spcAft>
                          <a:spcPts val="1013"/>
                        </a:spcAft>
                        <a:buNone/>
                      </a:pPr>
                      <a:r>
                        <a:rPr lang="en-US" b="1" dirty="0">
                          <a:solidFill>
                            <a:srgbClr val="FFFFFF"/>
                          </a:solidFill>
                          <a:effectLst/>
                          <a:latin typeface="Red Hat Text"/>
                          <a:cs typeface="Arial"/>
                        </a:rPr>
                        <a:t>How prevalent are challenges with teacher retention?</a:t>
                      </a:r>
                      <a:endParaRPr lang="en-US">
                        <a:solidFill>
                          <a:srgbClr val="FFFFFF"/>
                        </a:solidFill>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3471599101"/>
                  </a:ext>
                </a:extLst>
              </a:tr>
              <a:tr h="0">
                <a:tc>
                  <a:txBody>
                    <a:bodyPr/>
                    <a:lstStyle/>
                    <a:p>
                      <a:pPr>
                        <a:lnSpc>
                          <a:spcPct val="100000"/>
                        </a:lnSpc>
                        <a:buNone/>
                      </a:pPr>
                      <a:br>
                        <a:rPr lang="en-US" dirty="0">
                          <a:effectLst/>
                          <a:latin typeface="Red Hat Text" panose="02010303040201060303" pitchFamily="2" charset="0"/>
                        </a:rPr>
                      </a:br>
                      <a:endParaRPr lang="en-US" dirty="0"/>
                    </a:p>
                    <a:p>
                      <a:pPr lvl="0">
                        <a:lnSpc>
                          <a:spcPct val="100000"/>
                        </a:lnSpc>
                        <a:buNone/>
                      </a:pPr>
                      <a:endParaRPr lang="en-US" dirty="0">
                        <a:effectLst/>
                        <a:latin typeface="Red Hat Text"/>
                      </a:endParaRPr>
                    </a:p>
                    <a:p>
                      <a:pPr lvl="0">
                        <a:lnSpc>
                          <a:spcPct val="100000"/>
                        </a:lnSpc>
                        <a:buNone/>
                      </a:pPr>
                      <a:endParaRPr lang="en-US" dirty="0">
                        <a:effectLst/>
                        <a:latin typeface="Red Hat Tex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165644"/>
                  </a:ext>
                </a:extLst>
              </a:tr>
            </a:tbl>
          </a:graphicData>
        </a:graphic>
      </p:graphicFrame>
    </p:spTree>
    <p:extLst>
      <p:ext uri="{BB962C8B-B14F-4D97-AF65-F5344CB8AC3E}">
        <p14:creationId xmlns:p14="http://schemas.microsoft.com/office/powerpoint/2010/main" val="391147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
          <p:cNvSpPr txBox="1">
            <a:spLocks noGrp="1"/>
          </p:cNvSpPr>
          <p:nvPr>
            <p:ph type="body" idx="1"/>
          </p:nvPr>
        </p:nvSpPr>
        <p:spPr>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400"/>
              <a:buNone/>
            </a:pPr>
            <a:r>
              <a:rPr lang="en-US" sz="2400"/>
              <a:t>Section 1</a:t>
            </a:r>
            <a:endParaRPr/>
          </a:p>
          <a:p>
            <a:pPr marL="0" lvl="0" indent="0" algn="l" rtl="0">
              <a:spcBef>
                <a:spcPts val="600"/>
              </a:spcBef>
              <a:spcAft>
                <a:spcPts val="0"/>
              </a:spcAft>
              <a:buSzPts val="2400"/>
              <a:buNone/>
            </a:pPr>
            <a:endParaRPr/>
          </a:p>
        </p:txBody>
      </p:sp>
      <p:sp>
        <p:nvSpPr>
          <p:cNvPr id="373" name="Google Shape;373;p5"/>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b="1"/>
              <a:t>Existing Supports for Teacher Pathways</a:t>
            </a:r>
            <a:endParaRPr/>
          </a:p>
        </p:txBody>
      </p:sp>
      <p:sp>
        <p:nvSpPr>
          <p:cNvPr id="374" name="Google Shape;374;p5"/>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6"/>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solidFill>
                  <a:schemeClr val="accent1"/>
                </a:solidFill>
                <a:latin typeface="Calibri"/>
                <a:ea typeface="Calibri"/>
                <a:cs typeface="Calibri"/>
                <a:sym typeface="Calibri"/>
              </a:rPr>
              <a:t>Certification Policies: Data Exploration Pre-Work </a:t>
            </a:r>
            <a:endParaRPr sz="3200" dirty="0">
              <a:solidFill>
                <a:schemeClr val="accent1"/>
              </a:solidFill>
            </a:endParaRPr>
          </a:p>
        </p:txBody>
      </p:sp>
      <p:sp>
        <p:nvSpPr>
          <p:cNvPr id="379" name="Google Shape;379;p6"/>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15</a:t>
            </a:fld>
            <a:endParaRPr/>
          </a:p>
        </p:txBody>
      </p:sp>
      <p:graphicFrame>
        <p:nvGraphicFramePr>
          <p:cNvPr id="2" name="Table 1">
            <a:extLst>
              <a:ext uri="{FF2B5EF4-FFF2-40B4-BE49-F238E27FC236}">
                <a16:creationId xmlns:a16="http://schemas.microsoft.com/office/drawing/2014/main" id="{CF47E295-84EB-66D1-2289-E0AEEC8F6BBC}"/>
              </a:ext>
            </a:extLst>
          </p:cNvPr>
          <p:cNvGraphicFramePr>
            <a:graphicFrameLocks noGrp="1"/>
          </p:cNvGraphicFramePr>
          <p:nvPr>
            <p:extLst>
              <p:ext uri="{D42A27DB-BD31-4B8C-83A1-F6EECF244321}">
                <p14:modId xmlns:p14="http://schemas.microsoft.com/office/powerpoint/2010/main" val="837683972"/>
              </p:ext>
            </p:extLst>
          </p:nvPr>
        </p:nvGraphicFramePr>
        <p:xfrm>
          <a:off x="1430600" y="813459"/>
          <a:ext cx="9330800" cy="4629420"/>
        </p:xfrm>
        <a:graphic>
          <a:graphicData uri="http://schemas.openxmlformats.org/drawingml/2006/table">
            <a:tbl>
              <a:tblPr/>
              <a:tblGrid>
                <a:gridCol w="2477824">
                  <a:extLst>
                    <a:ext uri="{9D8B030D-6E8A-4147-A177-3AD203B41FA5}">
                      <a16:colId xmlns:a16="http://schemas.microsoft.com/office/drawing/2014/main" val="1937096233"/>
                    </a:ext>
                  </a:extLst>
                </a:gridCol>
                <a:gridCol w="2009670">
                  <a:extLst>
                    <a:ext uri="{9D8B030D-6E8A-4147-A177-3AD203B41FA5}">
                      <a16:colId xmlns:a16="http://schemas.microsoft.com/office/drawing/2014/main" val="3765051229"/>
                    </a:ext>
                  </a:extLst>
                </a:gridCol>
                <a:gridCol w="2301073">
                  <a:extLst>
                    <a:ext uri="{9D8B030D-6E8A-4147-A177-3AD203B41FA5}">
                      <a16:colId xmlns:a16="http://schemas.microsoft.com/office/drawing/2014/main" val="1311138623"/>
                    </a:ext>
                  </a:extLst>
                </a:gridCol>
                <a:gridCol w="2542233">
                  <a:extLst>
                    <a:ext uri="{9D8B030D-6E8A-4147-A177-3AD203B41FA5}">
                      <a16:colId xmlns:a16="http://schemas.microsoft.com/office/drawing/2014/main" val="4113210302"/>
                    </a:ext>
                  </a:extLst>
                </a:gridCol>
              </a:tblGrid>
              <a:tr h="230052">
                <a:tc rowSpan="2">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gridSpan="3">
                  <a:txBody>
                    <a:bodyPr/>
                    <a:lstStyle/>
                    <a:p>
                      <a:pPr algn="ctr">
                        <a:lnSpc>
                          <a:spcPct val="100000"/>
                        </a:lnSpc>
                        <a:spcAft>
                          <a:spcPts val="1013"/>
                        </a:spcAft>
                        <a:buNone/>
                      </a:pPr>
                      <a:r>
                        <a:rPr lang="en-US" sz="1400" b="1" dirty="0">
                          <a:solidFill>
                            <a:srgbClr val="FFFFFF"/>
                          </a:solidFill>
                          <a:effectLst/>
                          <a:latin typeface="Red Hat Text"/>
                          <a:ea typeface="Calibri"/>
                          <a:cs typeface="Calibri"/>
                        </a:rPr>
                        <a:t>Teacher Category</a:t>
                      </a:r>
                      <a:endParaRPr lang="en-US" sz="1400">
                        <a:solidFill>
                          <a:srgbClr val="FFFFFF"/>
                        </a:solidFill>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hMerge="1">
                  <a:txBody>
                    <a:bodyPr/>
                    <a:lstStyle/>
                    <a:p>
                      <a:pPr>
                        <a:lnSpc>
                          <a:spcPct val="100000"/>
                        </a:lnSpc>
                      </a:pPr>
                      <a:endParaRPr lang="en-US" sz="1400" dirty="0"/>
                    </a:p>
                  </a:txBody>
                  <a:tcPr marL="69016" marR="69016" marT="34508" marB="34508">
                    <a:lnL w="9525" cap="flat" cmpd="sng" algn="ctr">
                      <a:solidFill>
                        <a:srgbClr val="000000"/>
                      </a:solidFill>
                      <a:prstDash val="solid"/>
                      <a:round/>
                      <a:headEnd type="none" w="med" len="med"/>
                      <a:tailEnd type="none" w="med" len="med"/>
                    </a:lnL>
                    <a:lnB w="9525" cap="flat" cmpd="sng" algn="ctr">
                      <a:solidFill>
                        <a:srgbClr val="000000"/>
                      </a:solidFill>
                      <a:prstDash val="solid"/>
                      <a:round/>
                      <a:headEnd type="none" w="med" len="med"/>
                      <a:tailEnd type="none" w="med" len="med"/>
                    </a:lnB>
                    <a:solidFill>
                      <a:schemeClr val="accent1"/>
                    </a:solidFill>
                  </a:tcPr>
                </a:tc>
                <a:tc hMerge="1">
                  <a:txBody>
                    <a:bodyPr/>
                    <a:lstStyle/>
                    <a:p>
                      <a:pPr>
                        <a:lnSpc>
                          <a:spcPct val="100000"/>
                        </a:lnSpc>
                      </a:pPr>
                      <a:endParaRPr lang="en-US" sz="1400" dirty="0"/>
                    </a:p>
                  </a:txBody>
                  <a:tcPr marL="69016" marR="69016" marT="34508" marB="34508">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921352778"/>
                  </a:ext>
                </a:extLst>
              </a:tr>
              <a:tr h="384618">
                <a:tc vMerge="1">
                  <a:txBody>
                    <a:bodyPr/>
                    <a:lstStyle/>
                    <a:p>
                      <a:endParaRPr lang="en-US"/>
                    </a:p>
                  </a:txBody>
                  <a:tcPr/>
                </a:tc>
                <a:tc>
                  <a:txBody>
                    <a:bodyPr/>
                    <a:lstStyle/>
                    <a:p>
                      <a:pPr>
                        <a:lnSpc>
                          <a:spcPct val="100000"/>
                        </a:lnSpc>
                        <a:spcAft>
                          <a:spcPts val="1013"/>
                        </a:spcAft>
                        <a:buNone/>
                      </a:pPr>
                      <a:r>
                        <a:rPr lang="en-US" sz="1400" b="1" dirty="0">
                          <a:solidFill>
                            <a:srgbClr val="FFFFFF"/>
                          </a:solidFill>
                          <a:effectLst/>
                          <a:latin typeface="Red Hat Text"/>
                          <a:ea typeface="Calibri"/>
                          <a:cs typeface="Calibri"/>
                        </a:rPr>
                        <a:t>Bilingual Program Teachers</a:t>
                      </a:r>
                      <a:br>
                        <a:rPr lang="en-US" sz="1400" b="1" dirty="0">
                          <a:solidFill>
                            <a:srgbClr val="FFFFFF"/>
                          </a:solidFill>
                          <a:effectLst/>
                          <a:latin typeface="Red Hat Text"/>
                          <a:ea typeface="Calibri"/>
                          <a:cs typeface="Calibri"/>
                        </a:rPr>
                      </a:br>
                      <a:r>
                        <a:rPr lang="en-US" sz="1400" b="1" dirty="0">
                          <a:solidFill>
                            <a:srgbClr val="FFFFFF"/>
                          </a:solidFill>
                          <a:effectLst/>
                          <a:latin typeface="Red Hat Text"/>
                          <a:ea typeface="Calibri"/>
                          <a:cs typeface="Calibri"/>
                        </a:rPr>
                        <a:t>(Yes/No)</a:t>
                      </a:r>
                      <a:endParaRPr lang="en-US" sz="1400">
                        <a:solidFill>
                          <a:srgbClr val="FFFFFF"/>
                        </a:solidFill>
                        <a:effectLst/>
                        <a:latin typeface="Red Hat Text"/>
                        <a:ea typeface="Calibri"/>
                        <a:cs typeface="Calibri"/>
                      </a:endParaRPr>
                    </a:p>
                  </a:txBody>
                  <a:tcPr marL="28756" marR="28756" marT="28756" marB="2875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1013"/>
                        </a:spcAft>
                        <a:buNone/>
                      </a:pPr>
                      <a:r>
                        <a:rPr lang="en-US" sz="1400" b="1" dirty="0">
                          <a:solidFill>
                            <a:srgbClr val="FFFFFF"/>
                          </a:solidFill>
                          <a:effectLst/>
                          <a:latin typeface="Red Hat Text"/>
                          <a:ea typeface="Calibri"/>
                          <a:cs typeface="Calibri"/>
                        </a:rPr>
                        <a:t>Targeted or Designated ELD/ESL Teachers</a:t>
                      </a:r>
                      <a:br>
                        <a:rPr lang="en-US" sz="1400" b="1" dirty="0">
                          <a:solidFill>
                            <a:srgbClr val="FFFFFF"/>
                          </a:solidFill>
                          <a:effectLst/>
                          <a:latin typeface="Red Hat Text"/>
                          <a:ea typeface="Calibri"/>
                          <a:cs typeface="Calibri"/>
                        </a:rPr>
                      </a:br>
                      <a:r>
                        <a:rPr lang="en-US" sz="1400" b="1" dirty="0">
                          <a:solidFill>
                            <a:srgbClr val="FFFFFF"/>
                          </a:solidFill>
                          <a:effectLst/>
                          <a:latin typeface="Red Hat Text"/>
                          <a:ea typeface="Calibri"/>
                          <a:cs typeface="Calibri"/>
                        </a:rPr>
                        <a:t>(Yes/No)</a:t>
                      </a:r>
                      <a:endParaRPr lang="en-US" sz="1400">
                        <a:solidFill>
                          <a:srgbClr val="FFFFFF"/>
                        </a:solidFill>
                        <a:effectLst/>
                        <a:latin typeface="Red Hat Text"/>
                        <a:ea typeface="Calibri"/>
                        <a:cs typeface="Calibri"/>
                      </a:endParaRPr>
                    </a:p>
                  </a:txBody>
                  <a:tcPr marL="28756" marR="28756" marT="28756" marB="2875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1013"/>
                        </a:spcAft>
                        <a:buNone/>
                      </a:pPr>
                      <a:r>
                        <a:rPr lang="en-US" sz="1400" b="1" dirty="0">
                          <a:solidFill>
                            <a:srgbClr val="FFFFFF"/>
                          </a:solidFill>
                          <a:effectLst/>
                          <a:latin typeface="Red Hat Text"/>
                          <a:ea typeface="Calibri"/>
                          <a:cs typeface="Calibri"/>
                        </a:rPr>
                        <a:t>General Education Teachers Who Have MLs in Their Classrooms</a:t>
                      </a:r>
                      <a:br>
                        <a:rPr lang="en-US" sz="1400" b="1" dirty="0">
                          <a:solidFill>
                            <a:srgbClr val="FFFFFF"/>
                          </a:solidFill>
                          <a:effectLst/>
                          <a:latin typeface="Red Hat Text"/>
                          <a:ea typeface="Calibri"/>
                          <a:cs typeface="Calibri"/>
                        </a:rPr>
                      </a:br>
                      <a:r>
                        <a:rPr lang="en-US" sz="1400" b="1" dirty="0">
                          <a:solidFill>
                            <a:srgbClr val="FFFFFF"/>
                          </a:solidFill>
                          <a:effectLst/>
                          <a:latin typeface="Red Hat Text"/>
                          <a:ea typeface="Calibri"/>
                          <a:cs typeface="Calibri"/>
                        </a:rPr>
                        <a:t>(Yes/No)</a:t>
                      </a:r>
                      <a:endParaRPr lang="en-US" sz="1400">
                        <a:solidFill>
                          <a:srgbClr val="FFFFFF"/>
                        </a:solidFill>
                        <a:effectLst/>
                        <a:latin typeface="Red Hat Text"/>
                        <a:ea typeface="Calibri"/>
                        <a:cs typeface="Calibri"/>
                      </a:endParaRPr>
                    </a:p>
                  </a:txBody>
                  <a:tcPr marL="28756" marR="28756" marT="28756" marB="2875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58887200"/>
                  </a:ext>
                </a:extLst>
              </a:tr>
              <a:tr h="379586">
                <a:tc>
                  <a:txBody>
                    <a:bodyPr/>
                    <a:lstStyle/>
                    <a:p>
                      <a:pPr>
                        <a:lnSpc>
                          <a:spcPct val="100000"/>
                        </a:lnSpc>
                        <a:spcAft>
                          <a:spcPts val="1013"/>
                        </a:spcAft>
                        <a:buNone/>
                      </a:pPr>
                      <a:r>
                        <a:rPr lang="en-US" sz="1200" dirty="0">
                          <a:effectLst/>
                          <a:latin typeface="Red Hat Text"/>
                          <a:ea typeface="Calibri"/>
                          <a:cs typeface="Calibri"/>
                        </a:rPr>
                        <a:t>Are certifications </a:t>
                      </a:r>
                      <a:r>
                        <a:rPr lang="en-US" sz="1200" i="1" dirty="0">
                          <a:effectLst/>
                          <a:latin typeface="Red Hat Text"/>
                          <a:ea typeface="Calibri"/>
                          <a:cs typeface="Calibri"/>
                        </a:rPr>
                        <a:t>available</a:t>
                      </a:r>
                      <a:r>
                        <a:rPr lang="en-US" sz="1200" dirty="0">
                          <a:effectLst/>
                          <a:latin typeface="Red Hat Text"/>
                          <a:ea typeface="Calibri"/>
                          <a:cs typeface="Calibri"/>
                        </a:rPr>
                        <a:t>?</a:t>
                      </a: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2820696"/>
                  </a:ext>
                </a:extLst>
              </a:tr>
              <a:tr h="379586">
                <a:tc>
                  <a:txBody>
                    <a:bodyPr/>
                    <a:lstStyle/>
                    <a:p>
                      <a:pPr>
                        <a:lnSpc>
                          <a:spcPct val="100000"/>
                        </a:lnSpc>
                        <a:spcAft>
                          <a:spcPts val="1013"/>
                        </a:spcAft>
                        <a:buNone/>
                      </a:pPr>
                      <a:r>
                        <a:rPr lang="en-US" sz="1200" dirty="0">
                          <a:effectLst/>
                          <a:latin typeface="Red Hat Text"/>
                          <a:ea typeface="Calibri"/>
                          <a:cs typeface="Calibri"/>
                        </a:rPr>
                        <a:t>Are certifications </a:t>
                      </a:r>
                      <a:r>
                        <a:rPr lang="en-US" sz="1200" i="1" dirty="0">
                          <a:effectLst/>
                          <a:latin typeface="Red Hat Text"/>
                          <a:ea typeface="Calibri"/>
                          <a:cs typeface="Calibri"/>
                        </a:rPr>
                        <a:t>required</a:t>
                      </a:r>
                      <a:r>
                        <a:rPr lang="en-US" sz="1200" dirty="0">
                          <a:effectLst/>
                          <a:latin typeface="Red Hat Text"/>
                          <a:ea typeface="Calibri"/>
                          <a:cs typeface="Calibri"/>
                        </a:rPr>
                        <a:t>?</a:t>
                      </a: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panose="02010303040201060303" pitchFamily="2" charset="0"/>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9359460"/>
                  </a:ext>
                </a:extLst>
              </a:tr>
              <a:tr h="490059">
                <a:tc>
                  <a:txBody>
                    <a:bodyPr/>
                    <a:lstStyle/>
                    <a:p>
                      <a:pPr>
                        <a:lnSpc>
                          <a:spcPct val="100000"/>
                        </a:lnSpc>
                        <a:spcAft>
                          <a:spcPts val="1013"/>
                        </a:spcAft>
                        <a:buNone/>
                      </a:pPr>
                      <a:r>
                        <a:rPr lang="en-US" sz="1200" dirty="0">
                          <a:effectLst/>
                          <a:latin typeface="Red Hat Text"/>
                          <a:ea typeface="Calibri"/>
                          <a:cs typeface="Calibri"/>
                        </a:rPr>
                        <a:t>Do regulations vary across grade bands? If yes, please describe.</a:t>
                      </a: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7335690"/>
                  </a:ext>
                </a:extLst>
              </a:tr>
              <a:tr h="806380">
                <a:tc>
                  <a:txBody>
                    <a:bodyPr/>
                    <a:lstStyle/>
                    <a:p>
                      <a:pPr>
                        <a:lnSpc>
                          <a:spcPct val="100000"/>
                        </a:lnSpc>
                        <a:spcAft>
                          <a:spcPts val="1013"/>
                        </a:spcAft>
                        <a:buNone/>
                      </a:pPr>
                      <a:r>
                        <a:rPr lang="en-US" sz="1200" dirty="0">
                          <a:effectLst/>
                          <a:latin typeface="Red Hat Text"/>
                          <a:ea typeface="Calibri"/>
                          <a:cs typeface="Calibri"/>
                        </a:rPr>
                        <a:t>Do regulations vary across types of programs (e.g., dual immersion vs. transitional bilingual)? If yes, please describe.</a:t>
                      </a: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panose="02010303040201060303" pitchFamily="2" charset="0"/>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4479519"/>
                  </a:ext>
                </a:extLst>
              </a:tr>
              <a:tr h="911821">
                <a:tc>
                  <a:txBody>
                    <a:bodyPr/>
                    <a:lstStyle/>
                    <a:p>
                      <a:pPr>
                        <a:lnSpc>
                          <a:spcPct val="100000"/>
                        </a:lnSpc>
                        <a:spcAft>
                          <a:spcPts val="1013"/>
                        </a:spcAft>
                        <a:buNone/>
                      </a:pPr>
                      <a:r>
                        <a:rPr lang="en-US" sz="1200" dirty="0">
                          <a:effectLst/>
                          <a:latin typeface="Red Hat Text"/>
                          <a:ea typeface="Calibri"/>
                          <a:cs typeface="Calibri"/>
                        </a:rPr>
                        <a:t>Does your state/jurisdiction provide guidance to credentialing institutions or to LEAs hiring teachers? If yes, please describe.</a:t>
                      </a: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2276531"/>
                  </a:ext>
                </a:extLst>
              </a:tr>
              <a:tr h="384618">
                <a:tc>
                  <a:txBody>
                    <a:bodyPr/>
                    <a:lstStyle/>
                    <a:p>
                      <a:pPr>
                        <a:lnSpc>
                          <a:spcPct val="100000"/>
                        </a:lnSpc>
                        <a:spcAft>
                          <a:spcPts val="1013"/>
                        </a:spcAft>
                        <a:buNone/>
                      </a:pPr>
                      <a:r>
                        <a:rPr lang="en-US" sz="1200" dirty="0">
                          <a:effectLst/>
                          <a:latin typeface="Red Hat Text"/>
                          <a:ea typeface="Calibri"/>
                          <a:cs typeface="Calibri"/>
                        </a:rPr>
                        <a:t>Any additional relevant information:</a:t>
                      </a: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400" dirty="0">
                          <a:effectLst/>
                          <a:latin typeface="Red Hat Text" panose="02010303040201060303" pitchFamily="2" charset="0"/>
                        </a:rPr>
                      </a:br>
                      <a:endParaRPr lang="en-US" sz="1400">
                        <a:effectLst/>
                        <a:latin typeface="Red Hat Text"/>
                        <a:ea typeface="Calibri"/>
                        <a:cs typeface="Calibri"/>
                      </a:endParaRPr>
                    </a:p>
                  </a:txBody>
                  <a:tcPr marL="28756" marR="28756" marT="28756" marB="2875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0010918"/>
                  </a:ext>
                </a:extLst>
              </a:tr>
            </a:tbl>
          </a:graphicData>
        </a:graphic>
      </p:graphicFrame>
      <p:sp>
        <p:nvSpPr>
          <p:cNvPr id="3" name="TextBox 2">
            <a:extLst>
              <a:ext uri="{FF2B5EF4-FFF2-40B4-BE49-F238E27FC236}">
                <a16:creationId xmlns:a16="http://schemas.microsoft.com/office/drawing/2014/main" id="{4C2EDAE3-CF70-070D-CEE7-594C8FAA688F}"/>
              </a:ext>
            </a:extLst>
          </p:cNvPr>
          <p:cNvSpPr txBox="1"/>
          <p:nvPr/>
        </p:nvSpPr>
        <p:spPr>
          <a:xfrm>
            <a:off x="9912783" y="5615063"/>
            <a:ext cx="1274694" cy="307777"/>
          </a:xfrm>
          <a:prstGeom prst="rect">
            <a:avLst/>
          </a:prstGeom>
          <a:noFill/>
        </p:spPr>
        <p:txBody>
          <a:bodyPr wrap="square">
            <a:spAutoFit/>
          </a:bodyPr>
          <a:lstStyle/>
          <a:p>
            <a:r>
              <a:rPr lang="en-US" dirty="0">
                <a:solidFill>
                  <a:schemeClr val="tx1"/>
                </a:solidFill>
              </a:rPr>
              <a:t>Table 2.5</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7"/>
          <p:cNvSpPr txBox="1">
            <a:spLocks noGrp="1"/>
          </p:cNvSpPr>
          <p:nvPr>
            <p:ph type="body" idx="1"/>
          </p:nvPr>
        </p:nvSpPr>
        <p:spPr>
          <a:xfrm>
            <a:off x="620712" y="1524000"/>
            <a:ext cx="10950575" cy="4053092"/>
          </a:xfrm>
          <a:prstGeom prst="rect">
            <a:avLst/>
          </a:prstGeom>
          <a:noFill/>
          <a:ln>
            <a:noFill/>
          </a:ln>
        </p:spPr>
        <p:txBody>
          <a:bodyPr spcFirstLastPara="1" wrap="square" lIns="0" tIns="0" rIns="0" bIns="0" anchor="t" anchorCtr="0">
            <a:normAutofit/>
          </a:bodyPr>
          <a:lstStyle/>
          <a:p>
            <a:pPr marL="285750" lvl="0" indent="-285750" algn="l" rtl="0">
              <a:spcBef>
                <a:spcPts val="0"/>
              </a:spcBef>
              <a:spcAft>
                <a:spcPts val="0"/>
              </a:spcAft>
              <a:buSzPts val="2800"/>
              <a:buChar char="≫"/>
            </a:pPr>
            <a:r>
              <a:rPr lang="en-US" sz="2800" dirty="0">
                <a:solidFill>
                  <a:schemeClr val="tx1"/>
                </a:solidFill>
                <a:latin typeface="Calibri"/>
                <a:ea typeface="Calibri"/>
                <a:cs typeface="Calibri"/>
                <a:sym typeface="Calibri"/>
              </a:rPr>
              <a:t>Are there any challenges your local educational agency faces in adhering to policies around certifications? If so, please describe. </a:t>
            </a:r>
            <a:endParaRPr dirty="0">
              <a:solidFill>
                <a:schemeClr val="tx1"/>
              </a:solidFill>
            </a:endParaRPr>
          </a:p>
          <a:p>
            <a:pPr marL="285750" lvl="0" indent="-285750" algn="l" rtl="0">
              <a:spcBef>
                <a:spcPts val="600"/>
              </a:spcBef>
              <a:spcAft>
                <a:spcPts val="0"/>
              </a:spcAft>
              <a:buSzPts val="2800"/>
              <a:buChar char="≫"/>
            </a:pPr>
            <a:r>
              <a:rPr lang="en-US" sz="2800" dirty="0">
                <a:solidFill>
                  <a:schemeClr val="tx1"/>
                </a:solidFill>
                <a:latin typeface="Calibri"/>
                <a:ea typeface="Calibri"/>
                <a:cs typeface="Calibri"/>
                <a:sym typeface="Calibri"/>
              </a:rPr>
              <a:t>Are there any challenges specific to certain types of schools? If so, please describe. </a:t>
            </a:r>
            <a:endParaRPr dirty="0">
              <a:solidFill>
                <a:schemeClr val="tx1"/>
              </a:solidFill>
            </a:endParaRPr>
          </a:p>
          <a:p>
            <a:pPr marL="285750" lvl="0" indent="-285750" algn="l" rtl="0">
              <a:spcBef>
                <a:spcPts val="600"/>
              </a:spcBef>
              <a:spcAft>
                <a:spcPts val="0"/>
              </a:spcAft>
              <a:buSzPts val="2800"/>
              <a:buChar char="≫"/>
            </a:pPr>
            <a:r>
              <a:rPr lang="en-US" sz="2800" dirty="0">
                <a:solidFill>
                  <a:schemeClr val="tx1"/>
                </a:solidFill>
                <a:latin typeface="Calibri"/>
                <a:ea typeface="Calibri"/>
                <a:cs typeface="Calibri"/>
                <a:sym typeface="Calibri"/>
              </a:rPr>
              <a:t>What is currently working well with existing certification policies? </a:t>
            </a:r>
            <a:endParaRPr dirty="0">
              <a:solidFill>
                <a:schemeClr val="tx1"/>
              </a:solidFill>
            </a:endParaRPr>
          </a:p>
          <a:p>
            <a:pPr marL="285750" lvl="0" indent="-107950" algn="l" rtl="0">
              <a:spcBef>
                <a:spcPts val="600"/>
              </a:spcBef>
              <a:spcAft>
                <a:spcPts val="0"/>
              </a:spcAft>
              <a:buSzPts val="2800"/>
              <a:buNone/>
            </a:pPr>
            <a:endParaRPr sz="2800" dirty="0"/>
          </a:p>
        </p:txBody>
      </p:sp>
      <p:sp>
        <p:nvSpPr>
          <p:cNvPr id="387" name="Google Shape;387;p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latin typeface="Calibri"/>
                <a:ea typeface="Calibri"/>
                <a:cs typeface="Calibri"/>
                <a:sym typeface="Calibri"/>
              </a:rPr>
              <a:t>Certification Policies: Think About</a:t>
            </a:r>
            <a:endParaRPr dirty="0"/>
          </a:p>
        </p:txBody>
      </p:sp>
      <p:sp>
        <p:nvSpPr>
          <p:cNvPr id="388" name="Google Shape;388;p7"/>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a:extLst>
            <a:ext uri="{FF2B5EF4-FFF2-40B4-BE49-F238E27FC236}">
              <a16:creationId xmlns:a16="http://schemas.microsoft.com/office/drawing/2014/main" id="{0FA7F735-AFDA-D460-AFED-7A406FDA153C}"/>
            </a:ext>
          </a:extLst>
        </p:cNvPr>
        <p:cNvGrpSpPr/>
        <p:nvPr/>
      </p:nvGrpSpPr>
      <p:grpSpPr>
        <a:xfrm>
          <a:off x="0" y="0"/>
          <a:ext cx="0" cy="0"/>
          <a:chOff x="0" y="0"/>
          <a:chExt cx="0" cy="0"/>
        </a:xfrm>
      </p:grpSpPr>
      <p:sp>
        <p:nvSpPr>
          <p:cNvPr id="355" name="Google Shape;355;g3aa1bf67f85_0_299">
            <a:extLst>
              <a:ext uri="{FF2B5EF4-FFF2-40B4-BE49-F238E27FC236}">
                <a16:creationId xmlns:a16="http://schemas.microsoft.com/office/drawing/2014/main" id="{0966644C-75C2-5562-6C6C-404C9CDEC948}"/>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r>
              <a:rPr lang="en-US" sz="3200" dirty="0">
                <a:solidFill>
                  <a:schemeClr val="accent4"/>
                </a:solidFill>
              </a:rPr>
              <a:t>Certification</a:t>
            </a:r>
            <a:r>
              <a:rPr lang="en-US" dirty="0">
                <a:solidFill>
                  <a:schemeClr val="accent4"/>
                </a:solidFill>
              </a:rPr>
              <a:t> Policies</a:t>
            </a:r>
            <a:r>
              <a:rPr lang="en-US" sz="3200" dirty="0">
                <a:solidFill>
                  <a:schemeClr val="accent4"/>
                </a:solidFill>
              </a:rPr>
              <a:t>: Think About</a:t>
            </a:r>
            <a:endParaRPr dirty="0">
              <a:solidFill>
                <a:schemeClr val="accent4"/>
              </a:solidFill>
            </a:endParaRPr>
          </a:p>
        </p:txBody>
      </p:sp>
      <p:sp>
        <p:nvSpPr>
          <p:cNvPr id="356" name="Google Shape;356;g3aa1bf67f85_0_299">
            <a:extLst>
              <a:ext uri="{FF2B5EF4-FFF2-40B4-BE49-F238E27FC236}">
                <a16:creationId xmlns:a16="http://schemas.microsoft.com/office/drawing/2014/main" id="{CE9A1C0B-6DC0-07B2-51AD-8F11DA75EDF3}"/>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3" name="TextBox 2">
            <a:extLst>
              <a:ext uri="{FF2B5EF4-FFF2-40B4-BE49-F238E27FC236}">
                <a16:creationId xmlns:a16="http://schemas.microsoft.com/office/drawing/2014/main" id="{36E00DE3-9028-28D1-B3C9-58BFB2A78580}"/>
              </a:ext>
            </a:extLst>
          </p:cNvPr>
          <p:cNvSpPr txBox="1"/>
          <p:nvPr/>
        </p:nvSpPr>
        <p:spPr>
          <a:xfrm>
            <a:off x="10539769" y="5371663"/>
            <a:ext cx="1274694" cy="307777"/>
          </a:xfrm>
          <a:prstGeom prst="rect">
            <a:avLst/>
          </a:prstGeom>
          <a:noFill/>
        </p:spPr>
        <p:txBody>
          <a:bodyPr wrap="square">
            <a:spAutoFit/>
          </a:bodyPr>
          <a:lstStyle/>
          <a:p>
            <a:r>
              <a:rPr lang="en-US" dirty="0">
                <a:solidFill>
                  <a:schemeClr val="tx1"/>
                </a:solidFill>
              </a:rPr>
              <a:t>Table 2.6</a:t>
            </a:r>
            <a:endParaRPr lang="en-US" dirty="0"/>
          </a:p>
        </p:txBody>
      </p:sp>
      <p:graphicFrame>
        <p:nvGraphicFramePr>
          <p:cNvPr id="2" name="Table 1">
            <a:extLst>
              <a:ext uri="{FF2B5EF4-FFF2-40B4-BE49-F238E27FC236}">
                <a16:creationId xmlns:a16="http://schemas.microsoft.com/office/drawing/2014/main" id="{A56C72E9-95C9-59BF-0504-9537B6BF4555}"/>
              </a:ext>
            </a:extLst>
          </p:cNvPr>
          <p:cNvGraphicFramePr>
            <a:graphicFrameLocks noGrp="1"/>
          </p:cNvGraphicFramePr>
          <p:nvPr>
            <p:extLst>
              <p:ext uri="{D42A27DB-BD31-4B8C-83A1-F6EECF244321}">
                <p14:modId xmlns:p14="http://schemas.microsoft.com/office/powerpoint/2010/main" val="2845752495"/>
              </p:ext>
            </p:extLst>
          </p:nvPr>
        </p:nvGraphicFramePr>
        <p:xfrm>
          <a:off x="477837" y="1098785"/>
          <a:ext cx="10874375" cy="4211320"/>
        </p:xfrm>
        <a:graphic>
          <a:graphicData uri="http://schemas.openxmlformats.org/drawingml/2006/table">
            <a:tbl>
              <a:tblPr/>
              <a:tblGrid>
                <a:gridCol w="10874375">
                  <a:extLst>
                    <a:ext uri="{9D8B030D-6E8A-4147-A177-3AD203B41FA5}">
                      <a16:colId xmlns:a16="http://schemas.microsoft.com/office/drawing/2014/main" val="668818598"/>
                    </a:ext>
                  </a:extLst>
                </a:gridCol>
              </a:tblGrid>
              <a:tr h="0">
                <a:tc>
                  <a:txBody>
                    <a:bodyPr/>
                    <a:lstStyle/>
                    <a:p>
                      <a:pPr>
                        <a:lnSpc>
                          <a:spcPct val="100000"/>
                        </a:lnSpc>
                        <a:spcAft>
                          <a:spcPts val="1013"/>
                        </a:spcAft>
                        <a:buNone/>
                      </a:pPr>
                      <a:r>
                        <a:rPr lang="en-US" b="1" dirty="0">
                          <a:solidFill>
                            <a:srgbClr val="FFFFFF"/>
                          </a:solidFill>
                          <a:effectLst/>
                          <a:latin typeface="Red Hat Text"/>
                          <a:ea typeface="Calibri"/>
                          <a:cs typeface="Calibri"/>
                        </a:rPr>
                        <a:t>Are there any challenges your LEA faces in adhering to policies around certifications? If so, please describe.</a:t>
                      </a:r>
                      <a:endParaRPr lang="en-US">
                        <a:solidFill>
                          <a:srgbClr val="FFFFFF"/>
                        </a:solidFill>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3473463827"/>
                  </a:ext>
                </a:extLst>
              </a:tr>
              <a:tr h="0">
                <a:tc>
                  <a:txBody>
                    <a:bodyPr/>
                    <a:lstStyle/>
                    <a:p>
                      <a:pPr>
                        <a:lnSpc>
                          <a:spcPct val="100000"/>
                        </a:lnSpc>
                        <a:buNone/>
                      </a:pPr>
                      <a:endParaRPr lang="en-US" dirty="0">
                        <a:effectLst/>
                        <a:latin typeface="Red Hat Text"/>
                      </a:endParaRPr>
                    </a:p>
                    <a:p>
                      <a:pPr lvl="0">
                        <a:lnSpc>
                          <a:spcPct val="100000"/>
                        </a:lnSpc>
                        <a:buNone/>
                      </a:pPr>
                      <a:br>
                        <a:rPr lang="en-US" dirty="0">
                          <a:effectLst/>
                          <a:latin typeface="Red Hat Text"/>
                        </a:rPr>
                      </a:br>
                      <a:endParaRPr lang="en-US"/>
                    </a:p>
                    <a:p>
                      <a:pPr lvl="0">
                        <a:lnSpc>
                          <a:spcPct val="100000"/>
                        </a:lnSpc>
                        <a:buNone/>
                      </a:pPr>
                      <a:endParaRPr lang="en-US" dirty="0">
                        <a:effectLst/>
                        <a:latin typeface="Red Hat Tex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661411"/>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Are there any challenges specific to certain types of schools? If so, please describe.</a:t>
                      </a:r>
                      <a:r>
                        <a:rPr lang="en-US" dirty="0">
                          <a:solidFill>
                            <a:srgbClr val="FFFFFF"/>
                          </a:solidFill>
                          <a:effectLst/>
                          <a:latin typeface="Red Hat Text"/>
                          <a:ea typeface="Calibri"/>
                          <a:cs typeface="Calibri"/>
                        </a:rPr>
                        <a:t> </a:t>
                      </a:r>
                    </a:p>
                    <a:p>
                      <a:pPr>
                        <a:lnSpc>
                          <a:spcPct val="100000"/>
                        </a:lnSpc>
                        <a:spcAft>
                          <a:spcPts val="1013"/>
                        </a:spcAft>
                        <a:buNone/>
                      </a:pPr>
                      <a:r>
                        <a:rPr lang="en-US" dirty="0">
                          <a:solidFill>
                            <a:srgbClr val="FFFFFF"/>
                          </a:solidFill>
                          <a:effectLst/>
                          <a:latin typeface="Red Hat Text"/>
                          <a:ea typeface="Calibri"/>
                          <a:cs typeface="Calibri"/>
                        </a:rPr>
                        <a:t>(e.g., some LEAs have unique challenges in low- or high-incidence schools or linguistically diverse schools.)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516136549"/>
                  </a:ext>
                </a:extLst>
              </a:tr>
              <a:tr h="0">
                <a:tc>
                  <a:txBody>
                    <a:bodyPr/>
                    <a:lstStyle/>
                    <a:p>
                      <a:pPr>
                        <a:lnSpc>
                          <a:spcPct val="100000"/>
                        </a:lnSpc>
                        <a:buNone/>
                      </a:pPr>
                      <a:endParaRPr lang="en-US" dirty="0">
                        <a:effectLst/>
                        <a:latin typeface="Red Hat Text"/>
                      </a:endParaRPr>
                    </a:p>
                    <a:p>
                      <a:pPr lvl="0">
                        <a:lnSpc>
                          <a:spcPct val="100000"/>
                        </a:lnSpc>
                        <a:buNone/>
                      </a:pPr>
                      <a:endParaRPr lang="en-US" dirty="0">
                        <a:effectLst/>
                        <a:latin typeface="Red Hat Text"/>
                      </a:endParaRPr>
                    </a:p>
                    <a:p>
                      <a:pPr lvl="0">
                        <a:lnSpc>
                          <a:spcPct val="100000"/>
                        </a:lnSpc>
                        <a:buNone/>
                      </a:pPr>
                      <a:br>
                        <a:rPr lang="en-US" dirty="0">
                          <a:effectLst/>
                          <a:latin typeface="Red Hat Text"/>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387626"/>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What aspects of existing certification policies work well?</a:t>
                      </a:r>
                      <a:endParaRPr lang="en-US">
                        <a:solidFill>
                          <a:srgbClr val="FFFFFF"/>
                        </a:solidFill>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393042941"/>
                  </a:ext>
                </a:extLst>
              </a:tr>
              <a:tr h="0">
                <a:tc>
                  <a:txBody>
                    <a:bodyPr/>
                    <a:lstStyle/>
                    <a:p>
                      <a:pPr>
                        <a:lnSpc>
                          <a:spcPct val="100000"/>
                        </a:lnSpc>
                        <a:buNone/>
                      </a:pPr>
                      <a:endParaRPr lang="en-US" dirty="0">
                        <a:effectLst/>
                        <a:latin typeface="Red Hat Text"/>
                      </a:endParaRPr>
                    </a:p>
                    <a:p>
                      <a:pPr lvl="0">
                        <a:lnSpc>
                          <a:spcPct val="100000"/>
                        </a:lnSpc>
                        <a:buNone/>
                      </a:pPr>
                      <a:endParaRPr lang="en-US" dirty="0">
                        <a:effectLst/>
                        <a:latin typeface="Red Hat Text"/>
                      </a:endParaRPr>
                    </a:p>
                    <a:p>
                      <a:pPr lvl="0">
                        <a:lnSpc>
                          <a:spcPct val="100000"/>
                        </a:lnSpc>
                        <a:buNone/>
                      </a:pPr>
                      <a:endParaRPr lang="en-US" dirty="0">
                        <a:effectLst/>
                        <a:latin typeface="Red Hat Text"/>
                      </a:endParaRPr>
                    </a:p>
                    <a:p>
                      <a:pPr lvl="0">
                        <a:lnSpc>
                          <a:spcPct val="100000"/>
                        </a:lnSpc>
                        <a:buNone/>
                      </a:pPr>
                      <a:br>
                        <a:rPr lang="en-US" dirty="0">
                          <a:effectLst/>
                          <a:latin typeface="Red Hat Text"/>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285832"/>
                  </a:ext>
                </a:extLst>
              </a:tr>
            </a:tbl>
          </a:graphicData>
        </a:graphic>
      </p:graphicFrame>
    </p:spTree>
    <p:extLst>
      <p:ext uri="{BB962C8B-B14F-4D97-AF65-F5344CB8AC3E}">
        <p14:creationId xmlns:p14="http://schemas.microsoft.com/office/powerpoint/2010/main" val="19390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8"/>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1"/>
                </a:solidFill>
                <a:latin typeface="Calibri"/>
                <a:ea typeface="Calibri"/>
                <a:cs typeface="Calibri"/>
                <a:sym typeface="Calibri"/>
              </a:rPr>
              <a:t>Preservice Programs: Data Exploration Pre-Work </a:t>
            </a:r>
            <a:endParaRPr sz="3200" dirty="0">
              <a:solidFill>
                <a:schemeClr val="accent1"/>
              </a:solidFill>
            </a:endParaRPr>
          </a:p>
        </p:txBody>
      </p:sp>
      <p:sp>
        <p:nvSpPr>
          <p:cNvPr id="393" name="Google Shape;393;p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18</a:t>
            </a:fld>
            <a:endParaRPr/>
          </a:p>
        </p:txBody>
      </p:sp>
      <p:graphicFrame>
        <p:nvGraphicFramePr>
          <p:cNvPr id="2" name="Table 1">
            <a:extLst>
              <a:ext uri="{FF2B5EF4-FFF2-40B4-BE49-F238E27FC236}">
                <a16:creationId xmlns:a16="http://schemas.microsoft.com/office/drawing/2014/main" id="{2364169F-A692-2E14-BF21-73EAAA739A4F}"/>
              </a:ext>
            </a:extLst>
          </p:cNvPr>
          <p:cNvGraphicFramePr>
            <a:graphicFrameLocks noGrp="1"/>
          </p:cNvGraphicFramePr>
          <p:nvPr>
            <p:extLst>
              <p:ext uri="{D42A27DB-BD31-4B8C-83A1-F6EECF244321}">
                <p14:modId xmlns:p14="http://schemas.microsoft.com/office/powerpoint/2010/main" val="215736822"/>
              </p:ext>
            </p:extLst>
          </p:nvPr>
        </p:nvGraphicFramePr>
        <p:xfrm>
          <a:off x="658813" y="1149173"/>
          <a:ext cx="10874374" cy="3596640"/>
        </p:xfrm>
        <a:graphic>
          <a:graphicData uri="http://schemas.openxmlformats.org/drawingml/2006/table">
            <a:tbl>
              <a:tblPr/>
              <a:tblGrid>
                <a:gridCol w="2846579">
                  <a:extLst>
                    <a:ext uri="{9D8B030D-6E8A-4147-A177-3AD203B41FA5}">
                      <a16:colId xmlns:a16="http://schemas.microsoft.com/office/drawing/2014/main" val="2313364913"/>
                    </a:ext>
                  </a:extLst>
                </a:gridCol>
                <a:gridCol w="3656723">
                  <a:extLst>
                    <a:ext uri="{9D8B030D-6E8A-4147-A177-3AD203B41FA5}">
                      <a16:colId xmlns:a16="http://schemas.microsoft.com/office/drawing/2014/main" val="3299186343"/>
                    </a:ext>
                  </a:extLst>
                </a:gridCol>
                <a:gridCol w="4371072">
                  <a:extLst>
                    <a:ext uri="{9D8B030D-6E8A-4147-A177-3AD203B41FA5}">
                      <a16:colId xmlns:a16="http://schemas.microsoft.com/office/drawing/2014/main" val="3492655095"/>
                    </a:ext>
                  </a:extLst>
                </a:gridCol>
              </a:tblGrid>
              <a:tr h="0">
                <a:tc rowSpan="2">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gridSpan="2">
                  <a:txBody>
                    <a:bodyPr/>
                    <a:lstStyle/>
                    <a:p>
                      <a:pPr algn="ctr">
                        <a:lnSpc>
                          <a:spcPct val="100000"/>
                        </a:lnSpc>
                        <a:spcAft>
                          <a:spcPts val="1013"/>
                        </a:spcAft>
                        <a:buNone/>
                      </a:pPr>
                      <a:r>
                        <a:rPr lang="en-US" b="1" dirty="0">
                          <a:solidFill>
                            <a:srgbClr val="FFFFFF"/>
                          </a:solidFill>
                          <a:effectLst/>
                          <a:latin typeface="Red Hat Text"/>
                          <a:cs typeface="Arial"/>
                        </a:rPr>
                        <a:t>Teacher Category</a:t>
                      </a:r>
                      <a:endParaRPr lang="en-US">
                        <a:solidFill>
                          <a:srgbClr val="FFFFFF"/>
                        </a:solidFill>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hMerge="1">
                  <a:txBody>
                    <a:bodyPr/>
                    <a:lstStyle/>
                    <a:p>
                      <a:pPr>
                        <a:lnSpc>
                          <a:spcPct val="100000"/>
                        </a:lnSpc>
                      </a:pPr>
                      <a:endParaRPr lang="en-US" dirty="0"/>
                    </a:p>
                  </a:txBody>
                  <a:tcPr>
                    <a:lnL w="9525" cap="flat" cmpd="sng" algn="ctr">
                      <a:solidFill>
                        <a:srgbClr val="000000"/>
                      </a:solidFill>
                      <a:prstDash val="solid"/>
                      <a:round/>
                      <a:headEnd type="none" w="med" len="med"/>
                      <a:tailEnd type="none" w="med" len="med"/>
                    </a:lnL>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740088625"/>
                  </a:ext>
                </a:extLst>
              </a:tr>
              <a:tr h="0">
                <a:tc vMerge="1">
                  <a:txBody>
                    <a:bodyPr/>
                    <a:lstStyle/>
                    <a:p>
                      <a:endParaRPr lang="en-US"/>
                    </a:p>
                  </a:txBody>
                  <a:tcPr/>
                </a:tc>
                <a:tc>
                  <a:txBody>
                    <a:bodyPr/>
                    <a:lstStyle/>
                    <a:p>
                      <a:pPr>
                        <a:lnSpc>
                          <a:spcPct val="100000"/>
                        </a:lnSpc>
                        <a:spcAft>
                          <a:spcPts val="1013"/>
                        </a:spcAft>
                        <a:buNone/>
                      </a:pPr>
                      <a:r>
                        <a:rPr lang="en-US" b="1" dirty="0">
                          <a:solidFill>
                            <a:srgbClr val="FFFFFF"/>
                          </a:solidFill>
                          <a:effectLst/>
                          <a:latin typeface="Red Hat Text"/>
                          <a:cs typeface="Arial"/>
                        </a:rPr>
                        <a:t>Bilingual Program Teachers</a:t>
                      </a:r>
                      <a:endParaRPr lang="en-US">
                        <a:solidFill>
                          <a:srgbClr val="FFFFFF"/>
                        </a:solidFill>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1013"/>
                        </a:spcAft>
                        <a:buNone/>
                      </a:pPr>
                      <a:r>
                        <a:rPr lang="en-US" b="1" dirty="0">
                          <a:solidFill>
                            <a:srgbClr val="FFFFFF"/>
                          </a:solidFill>
                          <a:effectLst/>
                          <a:latin typeface="Red Hat Text"/>
                          <a:cs typeface="Arial"/>
                        </a:rPr>
                        <a:t>Targeted or Designated ELD/ESL Teachers</a:t>
                      </a:r>
                      <a:endParaRPr lang="en-US">
                        <a:solidFill>
                          <a:srgbClr val="FFFFFF"/>
                        </a:solidFill>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406795940"/>
                  </a:ext>
                </a:extLst>
              </a:tr>
              <a:tr h="0">
                <a:tc>
                  <a:txBody>
                    <a:bodyPr/>
                    <a:lstStyle/>
                    <a:p>
                      <a:pPr>
                        <a:lnSpc>
                          <a:spcPct val="100000"/>
                        </a:lnSpc>
                        <a:spcAft>
                          <a:spcPts val="1013"/>
                        </a:spcAft>
                        <a:buNone/>
                      </a:pPr>
                      <a:r>
                        <a:rPr lang="en-US" dirty="0">
                          <a:effectLst/>
                          <a:latin typeface="Red Hat Text"/>
                          <a:cs typeface="Arial"/>
                        </a:rPr>
                        <a:t>What programs are available?</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9356235"/>
                  </a:ext>
                </a:extLst>
              </a:tr>
              <a:tr h="0">
                <a:tc>
                  <a:txBody>
                    <a:bodyPr/>
                    <a:lstStyle/>
                    <a:p>
                      <a:pPr>
                        <a:lnSpc>
                          <a:spcPct val="100000"/>
                        </a:lnSpc>
                        <a:spcAft>
                          <a:spcPts val="1013"/>
                        </a:spcAft>
                        <a:buNone/>
                      </a:pPr>
                      <a:r>
                        <a:rPr lang="en-US" dirty="0">
                          <a:effectLst/>
                          <a:latin typeface="Red Hat Text"/>
                          <a:cs typeface="Arial"/>
                        </a:rPr>
                        <a:t>Where are the programs offered?</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panose="02010303040201060303" pitchFamily="2" charset="0"/>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1856724"/>
                  </a:ext>
                </a:extLst>
              </a:tr>
              <a:tr h="0">
                <a:tc>
                  <a:txBody>
                    <a:bodyPr/>
                    <a:lstStyle/>
                    <a:p>
                      <a:pPr>
                        <a:lnSpc>
                          <a:spcPct val="100000"/>
                        </a:lnSpc>
                        <a:spcAft>
                          <a:spcPts val="1013"/>
                        </a:spcAft>
                        <a:buNone/>
                      </a:pPr>
                      <a:r>
                        <a:rPr lang="en-US" dirty="0">
                          <a:effectLst/>
                          <a:latin typeface="Red Hat Text"/>
                          <a:cs typeface="Arial"/>
                        </a:rPr>
                        <a:t>How many prospective teachers participate annually?</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8934365"/>
                  </a:ext>
                </a:extLst>
              </a:tr>
              <a:tr h="0">
                <a:tc>
                  <a:txBody>
                    <a:bodyPr/>
                    <a:lstStyle/>
                    <a:p>
                      <a:pPr>
                        <a:lnSpc>
                          <a:spcPct val="100000"/>
                        </a:lnSpc>
                        <a:spcAft>
                          <a:spcPts val="1013"/>
                        </a:spcAft>
                        <a:buNone/>
                      </a:pPr>
                      <a:r>
                        <a:rPr lang="en-US" dirty="0">
                          <a:effectLst/>
                          <a:latin typeface="Red Hat Text"/>
                          <a:cs typeface="Arial"/>
                        </a:rPr>
                        <a:t>How is the program funded?</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430045"/>
                  </a:ext>
                </a:extLst>
              </a:tr>
              <a:tr h="0">
                <a:tc>
                  <a:txBody>
                    <a:bodyPr/>
                    <a:lstStyle/>
                    <a:p>
                      <a:pPr>
                        <a:lnSpc>
                          <a:spcPct val="100000"/>
                        </a:lnSpc>
                        <a:spcAft>
                          <a:spcPts val="1013"/>
                        </a:spcAft>
                        <a:buNone/>
                      </a:pPr>
                      <a:r>
                        <a:rPr lang="en-US" dirty="0">
                          <a:effectLst/>
                          <a:latin typeface="Red Hat Text"/>
                          <a:cs typeface="Arial"/>
                        </a:rPr>
                        <a:t>What are the focal languages of the program (if applicable)?</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876299"/>
                  </a:ext>
                </a:extLst>
              </a:tr>
              <a:tr h="0">
                <a:tc>
                  <a:txBody>
                    <a:bodyPr/>
                    <a:lstStyle/>
                    <a:p>
                      <a:pPr>
                        <a:lnSpc>
                          <a:spcPct val="100000"/>
                        </a:lnSpc>
                        <a:spcAft>
                          <a:spcPts val="1013"/>
                        </a:spcAft>
                        <a:buNone/>
                      </a:pPr>
                      <a:r>
                        <a:rPr lang="en-US" dirty="0">
                          <a:effectLst/>
                          <a:latin typeface="Red Hat Text"/>
                          <a:cs typeface="Arial"/>
                        </a:rPr>
                        <a:t>What are the focal grade spans of the program?</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panose="02010303040201060303" pitchFamily="2" charset="0"/>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600410"/>
                  </a:ext>
                </a:extLst>
              </a:tr>
            </a:tbl>
          </a:graphicData>
        </a:graphic>
      </p:graphicFrame>
      <p:sp>
        <p:nvSpPr>
          <p:cNvPr id="3" name="TextBox 2">
            <a:extLst>
              <a:ext uri="{FF2B5EF4-FFF2-40B4-BE49-F238E27FC236}">
                <a16:creationId xmlns:a16="http://schemas.microsoft.com/office/drawing/2014/main" id="{8033E5F2-1277-ACA5-B367-F5D331631203}"/>
              </a:ext>
            </a:extLst>
          </p:cNvPr>
          <p:cNvSpPr txBox="1"/>
          <p:nvPr/>
        </p:nvSpPr>
        <p:spPr>
          <a:xfrm>
            <a:off x="10612506" y="4745813"/>
            <a:ext cx="1274694" cy="307777"/>
          </a:xfrm>
          <a:prstGeom prst="rect">
            <a:avLst/>
          </a:prstGeom>
          <a:noFill/>
        </p:spPr>
        <p:txBody>
          <a:bodyPr wrap="square">
            <a:spAutoFit/>
          </a:bodyPr>
          <a:lstStyle/>
          <a:p>
            <a:r>
              <a:rPr lang="en-US" dirty="0">
                <a:solidFill>
                  <a:schemeClr val="tx1"/>
                </a:solidFill>
              </a:rPr>
              <a:t>Table 2.7</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31952CBF-BB24-308E-D2AC-9F8BC5EB0983}"/>
            </a:ext>
          </a:extLst>
        </p:cNvPr>
        <p:cNvGrpSpPr/>
        <p:nvPr/>
      </p:nvGrpSpPr>
      <p:grpSpPr>
        <a:xfrm>
          <a:off x="0" y="0"/>
          <a:ext cx="0" cy="0"/>
          <a:chOff x="0" y="0"/>
          <a:chExt cx="0" cy="0"/>
        </a:xfrm>
      </p:grpSpPr>
      <p:sp>
        <p:nvSpPr>
          <p:cNvPr id="394" name="Google Shape;394;p8">
            <a:extLst>
              <a:ext uri="{FF2B5EF4-FFF2-40B4-BE49-F238E27FC236}">
                <a16:creationId xmlns:a16="http://schemas.microsoft.com/office/drawing/2014/main" id="{CAF95432-FBA6-1C2D-B6D5-D920E85E498D}"/>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1"/>
                </a:solidFill>
                <a:latin typeface="Calibri"/>
                <a:ea typeface="Calibri"/>
                <a:cs typeface="Calibri"/>
                <a:sym typeface="Calibri"/>
              </a:rPr>
              <a:t>Preservice Programs: Data Exploration Pre-Work </a:t>
            </a:r>
            <a:endParaRPr sz="3200" dirty="0">
              <a:solidFill>
                <a:schemeClr val="accent1"/>
              </a:solidFill>
            </a:endParaRPr>
          </a:p>
        </p:txBody>
      </p:sp>
      <p:sp>
        <p:nvSpPr>
          <p:cNvPr id="393" name="Google Shape;393;p8">
            <a:extLst>
              <a:ext uri="{FF2B5EF4-FFF2-40B4-BE49-F238E27FC236}">
                <a16:creationId xmlns:a16="http://schemas.microsoft.com/office/drawing/2014/main" id="{2C43D5B5-655B-A866-D525-1C0D4F96477B}"/>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19</a:t>
            </a:fld>
            <a:endParaRPr/>
          </a:p>
        </p:txBody>
      </p:sp>
      <p:sp>
        <p:nvSpPr>
          <p:cNvPr id="3" name="TextBox 2">
            <a:extLst>
              <a:ext uri="{FF2B5EF4-FFF2-40B4-BE49-F238E27FC236}">
                <a16:creationId xmlns:a16="http://schemas.microsoft.com/office/drawing/2014/main" id="{168A533F-56BA-A10F-63D4-02CE5D0F86C3}"/>
              </a:ext>
            </a:extLst>
          </p:cNvPr>
          <p:cNvSpPr txBox="1"/>
          <p:nvPr/>
        </p:nvSpPr>
        <p:spPr>
          <a:xfrm>
            <a:off x="10512023" y="4995947"/>
            <a:ext cx="1274694" cy="307777"/>
          </a:xfrm>
          <a:prstGeom prst="rect">
            <a:avLst/>
          </a:prstGeom>
          <a:noFill/>
        </p:spPr>
        <p:txBody>
          <a:bodyPr wrap="square">
            <a:spAutoFit/>
          </a:bodyPr>
          <a:lstStyle/>
          <a:p>
            <a:r>
              <a:rPr lang="en-US" dirty="0">
                <a:solidFill>
                  <a:schemeClr val="tx1"/>
                </a:solidFill>
              </a:rPr>
              <a:t>Table 2.8</a:t>
            </a:r>
            <a:endParaRPr lang="en-US" dirty="0"/>
          </a:p>
        </p:txBody>
      </p:sp>
      <p:graphicFrame>
        <p:nvGraphicFramePr>
          <p:cNvPr id="4" name="Table 3">
            <a:extLst>
              <a:ext uri="{FF2B5EF4-FFF2-40B4-BE49-F238E27FC236}">
                <a16:creationId xmlns:a16="http://schemas.microsoft.com/office/drawing/2014/main" id="{D66DC0BC-D86F-8C18-3CBE-58E1159D0FBB}"/>
              </a:ext>
            </a:extLst>
          </p:cNvPr>
          <p:cNvGraphicFramePr>
            <a:graphicFrameLocks noGrp="1"/>
          </p:cNvGraphicFramePr>
          <p:nvPr>
            <p:extLst>
              <p:ext uri="{D42A27DB-BD31-4B8C-83A1-F6EECF244321}">
                <p14:modId xmlns:p14="http://schemas.microsoft.com/office/powerpoint/2010/main" val="15647998"/>
              </p:ext>
            </p:extLst>
          </p:nvPr>
        </p:nvGraphicFramePr>
        <p:xfrm>
          <a:off x="517524" y="1170707"/>
          <a:ext cx="10874375" cy="3611880"/>
        </p:xfrm>
        <a:graphic>
          <a:graphicData uri="http://schemas.openxmlformats.org/drawingml/2006/table">
            <a:tbl>
              <a:tblPr/>
              <a:tblGrid>
                <a:gridCol w="10874375">
                  <a:extLst>
                    <a:ext uri="{9D8B030D-6E8A-4147-A177-3AD203B41FA5}">
                      <a16:colId xmlns:a16="http://schemas.microsoft.com/office/drawing/2014/main" val="1248791409"/>
                    </a:ext>
                  </a:extLst>
                </a:gridCol>
              </a:tblGrid>
              <a:tr h="0">
                <a:tc>
                  <a:txBody>
                    <a:bodyPr/>
                    <a:lstStyle/>
                    <a:p>
                      <a:pPr>
                        <a:lnSpc>
                          <a:spcPct val="100000"/>
                        </a:lnSpc>
                        <a:spcAft>
                          <a:spcPts val="1013"/>
                        </a:spcAft>
                        <a:buNone/>
                      </a:pPr>
                      <a:r>
                        <a:rPr lang="en-US" b="1" dirty="0">
                          <a:solidFill>
                            <a:srgbClr val="FFFFFF"/>
                          </a:solidFill>
                          <a:effectLst/>
                          <a:latin typeface="Red Hat Text"/>
                          <a:ea typeface="Calibri"/>
                          <a:cs typeface="Calibri"/>
                        </a:rPr>
                        <a:t>How do preservice programs for prospective general education teachers in your region incorporate supports for MLs?</a:t>
                      </a:r>
                    </a:p>
                    <a:p>
                      <a:pPr>
                        <a:lnSpc>
                          <a:spcPct val="100000"/>
                        </a:lnSpc>
                        <a:spcAft>
                          <a:spcPts val="1013"/>
                        </a:spcAft>
                        <a:buNone/>
                      </a:pPr>
                      <a:r>
                        <a:rPr lang="en-US" dirty="0">
                          <a:solidFill>
                            <a:srgbClr val="FFFFFF"/>
                          </a:solidFill>
                          <a:effectLst/>
                          <a:latin typeface="Red Hat Text"/>
                          <a:ea typeface="Calibri"/>
                          <a:cs typeface="Calibri"/>
                        </a:rPr>
                        <a:t>Consider certificates identifying ML-related coursework taken, the extent of programs offering coursework related to MLs, etc. available to the prospective workforce in your area. </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797368057"/>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8154440"/>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How does your LEA collaborate with existing programs?</a:t>
                      </a:r>
                      <a:r>
                        <a:rPr lang="en-US" dirty="0">
                          <a:solidFill>
                            <a:srgbClr val="FFFFFF"/>
                          </a:solidFill>
                          <a:effectLst/>
                          <a:latin typeface="Red Hat Text"/>
                          <a:ea typeface="Calibri"/>
                          <a:cs typeface="Calibri"/>
                        </a:rPr>
                        <a:t> </a:t>
                      </a:r>
                    </a:p>
                    <a:p>
                      <a:pPr>
                        <a:lnSpc>
                          <a:spcPct val="100000"/>
                        </a:lnSpc>
                        <a:spcAft>
                          <a:spcPts val="1013"/>
                        </a:spcAft>
                        <a:buNone/>
                      </a:pPr>
                      <a:r>
                        <a:rPr lang="en-US" dirty="0">
                          <a:solidFill>
                            <a:srgbClr val="FFFFFF"/>
                          </a:solidFill>
                          <a:effectLst/>
                          <a:latin typeface="Red Hat Text"/>
                          <a:ea typeface="Calibri"/>
                          <a:cs typeface="Calibri"/>
                        </a:rPr>
                        <a:t>(e.g., does your LEA collaborate with leadership of university programs? If so, how?)</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04549523"/>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4744979"/>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Do existing preservice programs recruit and retain teacher candidates from similar backgrounds as those of the MLs in your district? </a:t>
                      </a:r>
                    </a:p>
                    <a:p>
                      <a:pPr>
                        <a:lnSpc>
                          <a:spcPct val="100000"/>
                        </a:lnSpc>
                        <a:spcAft>
                          <a:spcPts val="1013"/>
                        </a:spcAft>
                        <a:buNone/>
                      </a:pPr>
                      <a:r>
                        <a:rPr lang="en-US" dirty="0">
                          <a:solidFill>
                            <a:srgbClr val="FFFFFF"/>
                          </a:solidFill>
                          <a:effectLst/>
                          <a:latin typeface="Red Hat Text"/>
                          <a:ea typeface="Calibri"/>
                          <a:cs typeface="Calibri"/>
                        </a:rPr>
                        <a:t>Which programs have been most successful in doing so?</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958191408"/>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3157160"/>
                  </a:ext>
                </a:extLst>
              </a:tr>
            </a:tbl>
          </a:graphicData>
        </a:graphic>
      </p:graphicFrame>
    </p:spTree>
    <p:extLst>
      <p:ext uri="{BB962C8B-B14F-4D97-AF65-F5344CB8AC3E}">
        <p14:creationId xmlns:p14="http://schemas.microsoft.com/office/powerpoint/2010/main" val="152724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aa1bf67f85_0_2"/>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Intros and Icebreaker</a:t>
            </a:r>
            <a:endParaRPr/>
          </a:p>
        </p:txBody>
      </p:sp>
      <p:sp>
        <p:nvSpPr>
          <p:cNvPr id="230" name="Google Shape;230;g3aa1bf67f85_0_2"/>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9"/>
          <p:cNvSpPr txBox="1">
            <a:spLocks noGrp="1"/>
          </p:cNvSpPr>
          <p:nvPr>
            <p:ph type="body" idx="1"/>
          </p:nvPr>
        </p:nvSpPr>
        <p:spPr>
          <a:xfrm>
            <a:off x="620712" y="1407608"/>
            <a:ext cx="10950575" cy="4053092"/>
          </a:xfrm>
          <a:prstGeom prst="rect">
            <a:avLst/>
          </a:prstGeom>
          <a:noFill/>
          <a:ln>
            <a:noFill/>
          </a:ln>
        </p:spPr>
        <p:txBody>
          <a:bodyPr spcFirstLastPara="1" wrap="square" lIns="0" tIns="0" rIns="0" bIns="0" anchor="t" anchorCtr="0">
            <a:normAutofit lnSpcReduction="10000"/>
          </a:bodyPr>
          <a:lstStyle/>
          <a:p>
            <a:pPr marL="285750" lvl="0" indent="-285750" algn="l" rtl="0">
              <a:spcBef>
                <a:spcPts val="0"/>
              </a:spcBef>
              <a:spcAft>
                <a:spcPts val="0"/>
              </a:spcAft>
              <a:buSzPts val="2400"/>
              <a:buChar char="≫"/>
            </a:pPr>
            <a:r>
              <a:rPr lang="en-US" sz="2400" dirty="0">
                <a:solidFill>
                  <a:schemeClr val="tx1"/>
                </a:solidFill>
              </a:rPr>
              <a:t>How do these programs support teachers to acquire the skills necessary to support high-quality instruction for MLs in general education? In targeted/designated ELD/ESL? In bilingual programs? </a:t>
            </a:r>
            <a:endParaRPr dirty="0">
              <a:solidFill>
                <a:schemeClr val="tx1"/>
              </a:solidFill>
            </a:endParaRPr>
          </a:p>
          <a:p>
            <a:pPr marL="285750" lvl="0" indent="-285750" algn="l" rtl="0">
              <a:spcBef>
                <a:spcPts val="1800"/>
              </a:spcBef>
              <a:spcAft>
                <a:spcPts val="0"/>
              </a:spcAft>
              <a:buSzPts val="2400"/>
              <a:buChar char="≫"/>
            </a:pPr>
            <a:r>
              <a:rPr lang="en-US" sz="2400" dirty="0">
                <a:solidFill>
                  <a:schemeClr val="tx1"/>
                </a:solidFill>
              </a:rPr>
              <a:t>What operational challenges do existing programs face in preparing ML teachers for success? </a:t>
            </a:r>
            <a:endParaRPr sz="2400" dirty="0">
              <a:solidFill>
                <a:schemeClr val="tx1"/>
              </a:solidFill>
            </a:endParaRPr>
          </a:p>
          <a:p>
            <a:pPr marL="285750" lvl="0" indent="-247650" algn="l" rtl="0">
              <a:spcBef>
                <a:spcPts val="1800"/>
              </a:spcBef>
              <a:spcAft>
                <a:spcPts val="0"/>
              </a:spcAft>
              <a:buClr>
                <a:srgbClr val="386EA2"/>
              </a:buClr>
              <a:buSzPts val="1800"/>
              <a:buChar char="≫"/>
            </a:pPr>
            <a:r>
              <a:rPr lang="en-US" dirty="0">
                <a:solidFill>
                  <a:schemeClr val="tx1"/>
                </a:solidFill>
              </a:rPr>
              <a:t>Do multiple districts recruit teachers from these programs? If so, what leads teachers to choose your district? To choose other districts?</a:t>
            </a:r>
            <a:endParaRPr dirty="0">
              <a:solidFill>
                <a:schemeClr val="tx1"/>
              </a:solidFill>
            </a:endParaRPr>
          </a:p>
          <a:p>
            <a:pPr marL="285750" lvl="0" indent="-285750" algn="l" rtl="0">
              <a:spcBef>
                <a:spcPts val="1800"/>
              </a:spcBef>
              <a:spcAft>
                <a:spcPts val="0"/>
              </a:spcAft>
              <a:buSzPts val="2400"/>
              <a:buChar char="≫"/>
            </a:pPr>
            <a:r>
              <a:rPr lang="en-US" sz="2400" dirty="0">
                <a:solidFill>
                  <a:schemeClr val="tx1"/>
                </a:solidFill>
              </a:rPr>
              <a:t>Beyond existing programs, what else is needed to meet the educator and student needs you have identified? What additional supports are most realistic given local conditions?</a:t>
            </a:r>
            <a:endParaRPr dirty="0">
              <a:solidFill>
                <a:schemeClr val="tx1"/>
              </a:solidFill>
            </a:endParaRPr>
          </a:p>
          <a:p>
            <a:pPr marL="0" lvl="0" indent="0" algn="l" rtl="0">
              <a:spcBef>
                <a:spcPts val="600"/>
              </a:spcBef>
              <a:spcAft>
                <a:spcPts val="0"/>
              </a:spcAft>
              <a:buSzPts val="2400"/>
              <a:buNone/>
            </a:pPr>
            <a:endParaRPr dirty="0"/>
          </a:p>
        </p:txBody>
      </p:sp>
      <p:sp>
        <p:nvSpPr>
          <p:cNvPr id="402" name="Google Shape;402;p9"/>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4"/>
                </a:solidFill>
                <a:latin typeface="Calibri"/>
                <a:ea typeface="Calibri"/>
                <a:cs typeface="Calibri"/>
                <a:sym typeface="Calibri"/>
              </a:rPr>
              <a:t>Preservice Programs: Think About</a:t>
            </a:r>
            <a:endParaRPr dirty="0">
              <a:solidFill>
                <a:schemeClr val="accent4"/>
              </a:solidFill>
            </a:endParaRPr>
          </a:p>
        </p:txBody>
      </p:sp>
      <p:sp>
        <p:nvSpPr>
          <p:cNvPr id="403" name="Google Shape;403;p9"/>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a:extLst>
            <a:ext uri="{FF2B5EF4-FFF2-40B4-BE49-F238E27FC236}">
              <a16:creationId xmlns:a16="http://schemas.microsoft.com/office/drawing/2014/main" id="{A332EB3A-A4A0-5D63-BF64-7051E07A670C}"/>
            </a:ext>
          </a:extLst>
        </p:cNvPr>
        <p:cNvGrpSpPr/>
        <p:nvPr/>
      </p:nvGrpSpPr>
      <p:grpSpPr>
        <a:xfrm>
          <a:off x="0" y="0"/>
          <a:ext cx="0" cy="0"/>
          <a:chOff x="0" y="0"/>
          <a:chExt cx="0" cy="0"/>
        </a:xfrm>
      </p:grpSpPr>
      <p:sp>
        <p:nvSpPr>
          <p:cNvPr id="402" name="Google Shape;402;p9">
            <a:extLst>
              <a:ext uri="{FF2B5EF4-FFF2-40B4-BE49-F238E27FC236}">
                <a16:creationId xmlns:a16="http://schemas.microsoft.com/office/drawing/2014/main" id="{72657CF1-2F15-0736-0958-70DF99E9997A}"/>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4"/>
                </a:solidFill>
                <a:latin typeface="Calibri"/>
                <a:ea typeface="Calibri"/>
                <a:cs typeface="Calibri"/>
                <a:sym typeface="Calibri"/>
              </a:rPr>
              <a:t>Preservice Programs: Think About</a:t>
            </a:r>
            <a:endParaRPr dirty="0">
              <a:solidFill>
                <a:schemeClr val="accent4"/>
              </a:solidFill>
            </a:endParaRPr>
          </a:p>
        </p:txBody>
      </p:sp>
      <p:sp>
        <p:nvSpPr>
          <p:cNvPr id="403" name="Google Shape;403;p9">
            <a:extLst>
              <a:ext uri="{FF2B5EF4-FFF2-40B4-BE49-F238E27FC236}">
                <a16:creationId xmlns:a16="http://schemas.microsoft.com/office/drawing/2014/main" id="{12FC2320-75BA-D882-1392-FFA8C9041E03}"/>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4" name="TextBox 3">
            <a:extLst>
              <a:ext uri="{FF2B5EF4-FFF2-40B4-BE49-F238E27FC236}">
                <a16:creationId xmlns:a16="http://schemas.microsoft.com/office/drawing/2014/main" id="{0F596D22-DD6D-D0C5-FED2-AB362F00253F}"/>
              </a:ext>
            </a:extLst>
          </p:cNvPr>
          <p:cNvSpPr txBox="1"/>
          <p:nvPr/>
        </p:nvSpPr>
        <p:spPr>
          <a:xfrm>
            <a:off x="10549895" y="5270415"/>
            <a:ext cx="1274694" cy="307777"/>
          </a:xfrm>
          <a:prstGeom prst="rect">
            <a:avLst/>
          </a:prstGeom>
          <a:noFill/>
        </p:spPr>
        <p:txBody>
          <a:bodyPr wrap="square">
            <a:spAutoFit/>
          </a:bodyPr>
          <a:lstStyle/>
          <a:p>
            <a:r>
              <a:rPr lang="en-US" dirty="0">
                <a:solidFill>
                  <a:schemeClr val="tx1"/>
                </a:solidFill>
              </a:rPr>
              <a:t>Table 2.9</a:t>
            </a:r>
            <a:endParaRPr lang="en-US" dirty="0"/>
          </a:p>
        </p:txBody>
      </p:sp>
      <p:graphicFrame>
        <p:nvGraphicFramePr>
          <p:cNvPr id="5" name="Table 4">
            <a:extLst>
              <a:ext uri="{FF2B5EF4-FFF2-40B4-BE49-F238E27FC236}">
                <a16:creationId xmlns:a16="http://schemas.microsoft.com/office/drawing/2014/main" id="{6196F700-EE88-BC03-F750-1CCCAB29D0E4}"/>
              </a:ext>
            </a:extLst>
          </p:cNvPr>
          <p:cNvGraphicFramePr>
            <a:graphicFrameLocks noGrp="1"/>
          </p:cNvGraphicFramePr>
          <p:nvPr>
            <p:extLst>
              <p:ext uri="{D42A27DB-BD31-4B8C-83A1-F6EECF244321}">
                <p14:modId xmlns:p14="http://schemas.microsoft.com/office/powerpoint/2010/main" val="2101949389"/>
              </p:ext>
            </p:extLst>
          </p:nvPr>
        </p:nvGraphicFramePr>
        <p:xfrm>
          <a:off x="658812" y="845735"/>
          <a:ext cx="10874375" cy="4211320"/>
        </p:xfrm>
        <a:graphic>
          <a:graphicData uri="http://schemas.openxmlformats.org/drawingml/2006/table">
            <a:tbl>
              <a:tblPr/>
              <a:tblGrid>
                <a:gridCol w="10874375">
                  <a:extLst>
                    <a:ext uri="{9D8B030D-6E8A-4147-A177-3AD203B41FA5}">
                      <a16:colId xmlns:a16="http://schemas.microsoft.com/office/drawing/2014/main" val="2184390848"/>
                    </a:ext>
                  </a:extLst>
                </a:gridCol>
              </a:tblGrid>
              <a:tr h="0">
                <a:tc>
                  <a:txBody>
                    <a:bodyPr/>
                    <a:lstStyle/>
                    <a:p>
                      <a:pPr>
                        <a:lnSpc>
                          <a:spcPct val="100000"/>
                        </a:lnSpc>
                        <a:spcAft>
                          <a:spcPts val="1013"/>
                        </a:spcAft>
                        <a:buNone/>
                      </a:pPr>
                      <a:r>
                        <a:rPr lang="en-US" dirty="0">
                          <a:solidFill>
                            <a:srgbClr val="FFFFFF"/>
                          </a:solidFill>
                          <a:effectLst/>
                          <a:latin typeface="Red Hat Text"/>
                          <a:ea typeface="Calibri"/>
                          <a:cs typeface="Calibri"/>
                        </a:rPr>
                        <a:t>How do these programs support teachers to acquire the skills necessary to support high-quality instruction for MLs in general education? In targeted/designated ELD/ESL? In bilingual programs?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212309616"/>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1538747"/>
                  </a:ext>
                </a:extLst>
              </a:tr>
              <a:tr h="0">
                <a:tc>
                  <a:txBody>
                    <a:bodyPr/>
                    <a:lstStyle/>
                    <a:p>
                      <a:pPr>
                        <a:lnSpc>
                          <a:spcPct val="100000"/>
                        </a:lnSpc>
                        <a:spcAft>
                          <a:spcPts val="1013"/>
                        </a:spcAft>
                        <a:buNone/>
                      </a:pPr>
                      <a:r>
                        <a:rPr lang="en-US" dirty="0">
                          <a:solidFill>
                            <a:srgbClr val="FFFFFF"/>
                          </a:solidFill>
                          <a:effectLst/>
                          <a:latin typeface="Red Hat Text"/>
                          <a:ea typeface="Calibri"/>
                          <a:cs typeface="Calibri"/>
                        </a:rPr>
                        <a:t>What operational challenges do existing programs face in preparing ML teachers for success? </a:t>
                      </a:r>
                      <a:r>
                        <a:rPr lang="en-US" i="1" dirty="0">
                          <a:solidFill>
                            <a:srgbClr val="FFFFFF"/>
                          </a:solidFill>
                          <a:effectLst/>
                          <a:latin typeface="Red Hat Text"/>
                          <a:ea typeface="Calibri"/>
                          <a:cs typeface="Calibri"/>
                        </a:rPr>
                        <a:t>(e.g., programs may be under- or over-subscribed, there may not be enough teacher education professors to teach the courses, or potential students may not have the resources to complete the programs as designed.)</a:t>
                      </a:r>
                      <a:r>
                        <a:rPr lang="en-US" dirty="0">
                          <a:solidFill>
                            <a:srgbClr val="FFFFFF"/>
                          </a:solidFill>
                          <a:effectLst/>
                          <a:latin typeface="Red Hat Text"/>
                          <a:ea typeface="Calibri"/>
                          <a:cs typeface="Calibri"/>
                        </a:rPr>
                        <a:t> Do multiple districts recruit teachers from these programs? If so, what leads teachers to choose your district? To choose other districts?</a:t>
                      </a:r>
                    </a:p>
                    <a:p>
                      <a:pPr>
                        <a:lnSpc>
                          <a:spcPct val="100000"/>
                        </a:lnSpc>
                        <a:spcAft>
                          <a:spcPts val="1013"/>
                        </a:spcAft>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519176646"/>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7772341"/>
                  </a:ext>
                </a:extLst>
              </a:tr>
              <a:tr h="0">
                <a:tc>
                  <a:txBody>
                    <a:bodyPr/>
                    <a:lstStyle/>
                    <a:p>
                      <a:pPr>
                        <a:lnSpc>
                          <a:spcPct val="100000"/>
                        </a:lnSpc>
                        <a:spcAft>
                          <a:spcPts val="1013"/>
                        </a:spcAft>
                        <a:buNone/>
                      </a:pPr>
                      <a:r>
                        <a:rPr lang="en-US" dirty="0">
                          <a:solidFill>
                            <a:srgbClr val="FFFFFF"/>
                          </a:solidFill>
                          <a:effectLst/>
                          <a:latin typeface="Red Hat Text"/>
                          <a:ea typeface="Calibri"/>
                          <a:cs typeface="Calibri"/>
                        </a:rPr>
                        <a:t>Beyond existing programs, what else is needed to meet the educator and student needs you have identified? What additional supports are most realistic given local conditions? </a:t>
                      </a:r>
                      <a:r>
                        <a:rPr lang="en-US" i="1" dirty="0">
                          <a:solidFill>
                            <a:srgbClr val="FFFFFF"/>
                          </a:solidFill>
                          <a:effectLst/>
                          <a:latin typeface="Red Hat Text"/>
                          <a:ea typeface="Calibri"/>
                          <a:cs typeface="Calibri"/>
                        </a:rPr>
                        <a:t>Consider specific needs in your LEA. (e.g., “We need more programs to support Arabic-speaking students to become bilingual teachers,” or “We need Kānaka Maoli (Native Hawaiian) students who graduate from language immersion schools to find place-based sustaining career opportunities rather than migrating out of Hawai‘i.”)</a:t>
                      </a:r>
                      <a:endParaRPr lang="en-US">
                        <a:solidFill>
                          <a:srgbClr val="FFFFFF"/>
                        </a:solidFill>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3120257396"/>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6070919"/>
                  </a:ext>
                </a:extLst>
              </a:tr>
            </a:tbl>
          </a:graphicData>
        </a:graphic>
      </p:graphicFrame>
    </p:spTree>
    <p:extLst>
      <p:ext uri="{BB962C8B-B14F-4D97-AF65-F5344CB8AC3E}">
        <p14:creationId xmlns:p14="http://schemas.microsoft.com/office/powerpoint/2010/main" val="133771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9" name="Google Shape;409;p10"/>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1"/>
                </a:solidFill>
                <a:latin typeface="Calibri"/>
                <a:ea typeface="Calibri"/>
                <a:cs typeface="Calibri"/>
                <a:sym typeface="Calibri"/>
              </a:rPr>
              <a:t>Alternative Certification: Data Exploration Pre-Work </a:t>
            </a:r>
            <a:endParaRPr sz="3200" dirty="0">
              <a:solidFill>
                <a:schemeClr val="accent1"/>
              </a:solidFill>
            </a:endParaRPr>
          </a:p>
        </p:txBody>
      </p:sp>
      <p:sp>
        <p:nvSpPr>
          <p:cNvPr id="408" name="Google Shape;408;p10"/>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22</a:t>
            </a:fld>
            <a:endParaRPr/>
          </a:p>
        </p:txBody>
      </p:sp>
      <p:sp>
        <p:nvSpPr>
          <p:cNvPr id="2" name="TextBox 1">
            <a:extLst>
              <a:ext uri="{FF2B5EF4-FFF2-40B4-BE49-F238E27FC236}">
                <a16:creationId xmlns:a16="http://schemas.microsoft.com/office/drawing/2014/main" id="{52571CE9-1877-1C12-3BC0-6B68A0D06EB1}"/>
              </a:ext>
            </a:extLst>
          </p:cNvPr>
          <p:cNvSpPr txBox="1"/>
          <p:nvPr/>
        </p:nvSpPr>
        <p:spPr>
          <a:xfrm>
            <a:off x="10459460" y="4755861"/>
            <a:ext cx="1274694" cy="307777"/>
          </a:xfrm>
          <a:prstGeom prst="rect">
            <a:avLst/>
          </a:prstGeom>
          <a:noFill/>
        </p:spPr>
        <p:txBody>
          <a:bodyPr wrap="square">
            <a:spAutoFit/>
          </a:bodyPr>
          <a:lstStyle/>
          <a:p>
            <a:r>
              <a:rPr lang="en-US" dirty="0">
                <a:solidFill>
                  <a:schemeClr val="tx1"/>
                </a:solidFill>
              </a:rPr>
              <a:t>Table 2.10</a:t>
            </a:r>
            <a:endParaRPr lang="en-US" dirty="0"/>
          </a:p>
        </p:txBody>
      </p:sp>
      <p:graphicFrame>
        <p:nvGraphicFramePr>
          <p:cNvPr id="3" name="Table 2">
            <a:extLst>
              <a:ext uri="{FF2B5EF4-FFF2-40B4-BE49-F238E27FC236}">
                <a16:creationId xmlns:a16="http://schemas.microsoft.com/office/drawing/2014/main" id="{E28C1B6A-7CEF-BAE8-B5F2-4DBD6EFC1158}"/>
              </a:ext>
            </a:extLst>
          </p:cNvPr>
          <p:cNvGraphicFramePr>
            <a:graphicFrameLocks noGrp="1"/>
          </p:cNvGraphicFramePr>
          <p:nvPr>
            <p:extLst>
              <p:ext uri="{D42A27DB-BD31-4B8C-83A1-F6EECF244321}">
                <p14:modId xmlns:p14="http://schemas.microsoft.com/office/powerpoint/2010/main" val="488414328"/>
              </p:ext>
            </p:extLst>
          </p:nvPr>
        </p:nvGraphicFramePr>
        <p:xfrm>
          <a:off x="517525" y="1149173"/>
          <a:ext cx="10874374" cy="3596640"/>
        </p:xfrm>
        <a:graphic>
          <a:graphicData uri="http://schemas.openxmlformats.org/drawingml/2006/table">
            <a:tbl>
              <a:tblPr/>
              <a:tblGrid>
                <a:gridCol w="3238465">
                  <a:extLst>
                    <a:ext uri="{9D8B030D-6E8A-4147-A177-3AD203B41FA5}">
                      <a16:colId xmlns:a16="http://schemas.microsoft.com/office/drawing/2014/main" val="2631482969"/>
                    </a:ext>
                  </a:extLst>
                </a:gridCol>
                <a:gridCol w="3647552">
                  <a:extLst>
                    <a:ext uri="{9D8B030D-6E8A-4147-A177-3AD203B41FA5}">
                      <a16:colId xmlns:a16="http://schemas.microsoft.com/office/drawing/2014/main" val="1390062794"/>
                    </a:ext>
                  </a:extLst>
                </a:gridCol>
                <a:gridCol w="3988357">
                  <a:extLst>
                    <a:ext uri="{9D8B030D-6E8A-4147-A177-3AD203B41FA5}">
                      <a16:colId xmlns:a16="http://schemas.microsoft.com/office/drawing/2014/main" val="2743061699"/>
                    </a:ext>
                  </a:extLst>
                </a:gridCol>
              </a:tblGrid>
              <a:tr h="0">
                <a:tc rowSpan="2">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gridSpan="2">
                  <a:txBody>
                    <a:bodyPr/>
                    <a:lstStyle/>
                    <a:p>
                      <a:pPr algn="ctr">
                        <a:lnSpc>
                          <a:spcPct val="100000"/>
                        </a:lnSpc>
                        <a:spcAft>
                          <a:spcPts val="1013"/>
                        </a:spcAft>
                        <a:buNone/>
                      </a:pPr>
                      <a:r>
                        <a:rPr lang="en-US" b="1" dirty="0">
                          <a:solidFill>
                            <a:srgbClr val="FFFFFF"/>
                          </a:solidFill>
                          <a:effectLst/>
                          <a:latin typeface="Red Hat Text"/>
                          <a:cs typeface="Arial"/>
                        </a:rPr>
                        <a:t>Teacher Category</a:t>
                      </a:r>
                      <a:endParaRPr lang="en-US">
                        <a:solidFill>
                          <a:srgbClr val="FFFFFF"/>
                        </a:solidFill>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hMerge="1">
                  <a:txBody>
                    <a:bodyPr/>
                    <a:lstStyle/>
                    <a:p>
                      <a:pPr>
                        <a:lnSpc>
                          <a:spcPct val="100000"/>
                        </a:lnSpc>
                      </a:pPr>
                      <a:endParaRPr lang="en-US" dirty="0"/>
                    </a:p>
                  </a:txBody>
                  <a:tcPr>
                    <a:lnL w="9525" cap="flat" cmpd="sng" algn="ctr">
                      <a:solidFill>
                        <a:srgbClr val="000000"/>
                      </a:solidFill>
                      <a:prstDash val="solid"/>
                      <a:round/>
                      <a:headEnd type="none" w="med" len="med"/>
                      <a:tailEnd type="none" w="med" len="med"/>
                    </a:lnL>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944046890"/>
                  </a:ext>
                </a:extLst>
              </a:tr>
              <a:tr h="0">
                <a:tc vMerge="1">
                  <a:txBody>
                    <a:bodyPr/>
                    <a:lstStyle/>
                    <a:p>
                      <a:endParaRPr lang="en-US"/>
                    </a:p>
                  </a:txBody>
                  <a:tcPr/>
                </a:tc>
                <a:tc>
                  <a:txBody>
                    <a:bodyPr/>
                    <a:lstStyle/>
                    <a:p>
                      <a:pPr>
                        <a:lnSpc>
                          <a:spcPct val="100000"/>
                        </a:lnSpc>
                        <a:spcAft>
                          <a:spcPts val="1013"/>
                        </a:spcAft>
                        <a:buNone/>
                      </a:pPr>
                      <a:r>
                        <a:rPr lang="en-US" b="1" dirty="0">
                          <a:solidFill>
                            <a:srgbClr val="FFFFFF"/>
                          </a:solidFill>
                          <a:effectLst/>
                          <a:latin typeface="Red Hat Text"/>
                          <a:cs typeface="Arial"/>
                        </a:rPr>
                        <a:t>Bilingual Program Teachers</a:t>
                      </a:r>
                      <a:endParaRPr lang="en-US">
                        <a:solidFill>
                          <a:srgbClr val="FFFFFF"/>
                        </a:solidFill>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1013"/>
                        </a:spcAft>
                        <a:buNone/>
                      </a:pPr>
                      <a:r>
                        <a:rPr lang="en-US" b="1" dirty="0">
                          <a:solidFill>
                            <a:srgbClr val="FFFFFF"/>
                          </a:solidFill>
                          <a:effectLst/>
                          <a:latin typeface="Red Hat Text"/>
                          <a:cs typeface="Arial"/>
                        </a:rPr>
                        <a:t>Targeted or Designated ELD/ESL Teachers</a:t>
                      </a:r>
                      <a:endParaRPr lang="en-US">
                        <a:solidFill>
                          <a:srgbClr val="FFFFFF"/>
                        </a:solidFill>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47039867"/>
                  </a:ext>
                </a:extLst>
              </a:tr>
              <a:tr h="0">
                <a:tc>
                  <a:txBody>
                    <a:bodyPr/>
                    <a:lstStyle/>
                    <a:p>
                      <a:pPr>
                        <a:lnSpc>
                          <a:spcPct val="100000"/>
                        </a:lnSpc>
                        <a:spcAft>
                          <a:spcPts val="1013"/>
                        </a:spcAft>
                        <a:buNone/>
                      </a:pPr>
                      <a:r>
                        <a:rPr lang="en-US" dirty="0">
                          <a:effectLst/>
                          <a:latin typeface="Red Hat Text"/>
                          <a:cs typeface="Arial"/>
                        </a:rPr>
                        <a:t>What programs are available?</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8547451"/>
                  </a:ext>
                </a:extLst>
              </a:tr>
              <a:tr h="0">
                <a:tc>
                  <a:txBody>
                    <a:bodyPr/>
                    <a:lstStyle/>
                    <a:p>
                      <a:pPr>
                        <a:lnSpc>
                          <a:spcPct val="100000"/>
                        </a:lnSpc>
                        <a:spcAft>
                          <a:spcPts val="1013"/>
                        </a:spcAft>
                        <a:buNone/>
                      </a:pPr>
                      <a:r>
                        <a:rPr lang="en-US" dirty="0">
                          <a:effectLst/>
                          <a:latin typeface="Red Hat Text"/>
                          <a:cs typeface="Arial"/>
                        </a:rPr>
                        <a:t>Where are the programs offered?</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panose="02010303040201060303" pitchFamily="2" charset="0"/>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5829645"/>
                  </a:ext>
                </a:extLst>
              </a:tr>
              <a:tr h="0">
                <a:tc>
                  <a:txBody>
                    <a:bodyPr/>
                    <a:lstStyle/>
                    <a:p>
                      <a:pPr>
                        <a:lnSpc>
                          <a:spcPct val="100000"/>
                        </a:lnSpc>
                        <a:spcAft>
                          <a:spcPts val="1013"/>
                        </a:spcAft>
                        <a:buNone/>
                      </a:pPr>
                      <a:r>
                        <a:rPr lang="en-US" dirty="0">
                          <a:effectLst/>
                          <a:latin typeface="Red Hat Text"/>
                          <a:cs typeface="Arial"/>
                        </a:rPr>
                        <a:t>How many prospective teachers participate annually?</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3678775"/>
                  </a:ext>
                </a:extLst>
              </a:tr>
              <a:tr h="0">
                <a:tc>
                  <a:txBody>
                    <a:bodyPr/>
                    <a:lstStyle/>
                    <a:p>
                      <a:pPr>
                        <a:lnSpc>
                          <a:spcPct val="100000"/>
                        </a:lnSpc>
                        <a:spcAft>
                          <a:spcPts val="1013"/>
                        </a:spcAft>
                        <a:buNone/>
                      </a:pPr>
                      <a:r>
                        <a:rPr lang="en-US" dirty="0">
                          <a:effectLst/>
                          <a:latin typeface="Red Hat Text"/>
                          <a:cs typeface="Arial"/>
                        </a:rPr>
                        <a:t>How is the program funded?</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2113368"/>
                  </a:ext>
                </a:extLst>
              </a:tr>
              <a:tr h="0">
                <a:tc>
                  <a:txBody>
                    <a:bodyPr/>
                    <a:lstStyle/>
                    <a:p>
                      <a:pPr>
                        <a:lnSpc>
                          <a:spcPct val="100000"/>
                        </a:lnSpc>
                        <a:spcAft>
                          <a:spcPts val="1013"/>
                        </a:spcAft>
                        <a:buNone/>
                      </a:pPr>
                      <a:r>
                        <a:rPr lang="en-US" dirty="0">
                          <a:effectLst/>
                          <a:latin typeface="Red Hat Text"/>
                          <a:cs typeface="Arial"/>
                        </a:rPr>
                        <a:t>What are the focal languages of the program (if applicable)?</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591070"/>
                  </a:ext>
                </a:extLst>
              </a:tr>
              <a:tr h="0">
                <a:tc>
                  <a:txBody>
                    <a:bodyPr/>
                    <a:lstStyle/>
                    <a:p>
                      <a:pPr>
                        <a:lnSpc>
                          <a:spcPct val="100000"/>
                        </a:lnSpc>
                        <a:spcAft>
                          <a:spcPts val="1013"/>
                        </a:spcAft>
                        <a:buNone/>
                      </a:pPr>
                      <a:r>
                        <a:rPr lang="en-US" dirty="0">
                          <a:effectLst/>
                          <a:latin typeface="Red Hat Text"/>
                          <a:cs typeface="Arial"/>
                        </a:rPr>
                        <a:t>What are the focal grade bands of the program?</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dirty="0">
                          <a:effectLst/>
                          <a:latin typeface="Red Hat Text" panose="02010303040201060303" pitchFamily="2" charset="0"/>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969165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7">
          <a:extLst>
            <a:ext uri="{FF2B5EF4-FFF2-40B4-BE49-F238E27FC236}">
              <a16:creationId xmlns:a16="http://schemas.microsoft.com/office/drawing/2014/main" id="{E83C0A8B-4922-30AF-B380-4B5B3B59D460}"/>
            </a:ext>
          </a:extLst>
        </p:cNvPr>
        <p:cNvGrpSpPr/>
        <p:nvPr/>
      </p:nvGrpSpPr>
      <p:grpSpPr>
        <a:xfrm>
          <a:off x="0" y="0"/>
          <a:ext cx="0" cy="0"/>
          <a:chOff x="0" y="0"/>
          <a:chExt cx="0" cy="0"/>
        </a:xfrm>
      </p:grpSpPr>
      <p:sp>
        <p:nvSpPr>
          <p:cNvPr id="409" name="Google Shape;409;p10">
            <a:extLst>
              <a:ext uri="{FF2B5EF4-FFF2-40B4-BE49-F238E27FC236}">
                <a16:creationId xmlns:a16="http://schemas.microsoft.com/office/drawing/2014/main" id="{AE82CBF2-52CA-334C-29E6-7856ECB64964}"/>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1"/>
                </a:solidFill>
                <a:latin typeface="Calibri"/>
                <a:ea typeface="Calibri"/>
                <a:cs typeface="Calibri"/>
                <a:sym typeface="Calibri"/>
              </a:rPr>
              <a:t>Alternative Certification: Data Exploration Pre-Work </a:t>
            </a:r>
            <a:endParaRPr sz="3200" dirty="0">
              <a:solidFill>
                <a:schemeClr val="accent1"/>
              </a:solidFill>
            </a:endParaRPr>
          </a:p>
        </p:txBody>
      </p:sp>
      <p:sp>
        <p:nvSpPr>
          <p:cNvPr id="408" name="Google Shape;408;p10">
            <a:extLst>
              <a:ext uri="{FF2B5EF4-FFF2-40B4-BE49-F238E27FC236}">
                <a16:creationId xmlns:a16="http://schemas.microsoft.com/office/drawing/2014/main" id="{1495ABCC-6FCD-A72B-D44E-83BA47E585DB}"/>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23</a:t>
            </a:fld>
            <a:endParaRPr/>
          </a:p>
        </p:txBody>
      </p:sp>
      <p:sp>
        <p:nvSpPr>
          <p:cNvPr id="2" name="TextBox 1">
            <a:extLst>
              <a:ext uri="{FF2B5EF4-FFF2-40B4-BE49-F238E27FC236}">
                <a16:creationId xmlns:a16="http://schemas.microsoft.com/office/drawing/2014/main" id="{CA312E9F-B611-B927-79C5-963B99D29B46}"/>
              </a:ext>
            </a:extLst>
          </p:cNvPr>
          <p:cNvSpPr txBox="1"/>
          <p:nvPr/>
        </p:nvSpPr>
        <p:spPr>
          <a:xfrm>
            <a:off x="10612506" y="3343144"/>
            <a:ext cx="1274694" cy="307777"/>
          </a:xfrm>
          <a:prstGeom prst="rect">
            <a:avLst/>
          </a:prstGeom>
          <a:noFill/>
        </p:spPr>
        <p:txBody>
          <a:bodyPr wrap="square">
            <a:spAutoFit/>
          </a:bodyPr>
          <a:lstStyle/>
          <a:p>
            <a:r>
              <a:rPr lang="en-US" dirty="0">
                <a:solidFill>
                  <a:schemeClr val="tx1"/>
                </a:solidFill>
              </a:rPr>
              <a:t>Table 2.11</a:t>
            </a:r>
            <a:endParaRPr lang="en-US" dirty="0"/>
          </a:p>
        </p:txBody>
      </p:sp>
      <p:graphicFrame>
        <p:nvGraphicFramePr>
          <p:cNvPr id="4" name="Table 3">
            <a:extLst>
              <a:ext uri="{FF2B5EF4-FFF2-40B4-BE49-F238E27FC236}">
                <a16:creationId xmlns:a16="http://schemas.microsoft.com/office/drawing/2014/main" id="{C53185E0-5D95-B4A0-9CE9-3257655D4040}"/>
              </a:ext>
            </a:extLst>
          </p:cNvPr>
          <p:cNvGraphicFramePr>
            <a:graphicFrameLocks noGrp="1"/>
          </p:cNvGraphicFramePr>
          <p:nvPr>
            <p:extLst>
              <p:ext uri="{D42A27DB-BD31-4B8C-83A1-F6EECF244321}">
                <p14:modId xmlns:p14="http://schemas.microsoft.com/office/powerpoint/2010/main" val="4226000090"/>
              </p:ext>
            </p:extLst>
          </p:nvPr>
        </p:nvGraphicFramePr>
        <p:xfrm>
          <a:off x="658812" y="1119067"/>
          <a:ext cx="10874375" cy="2199640"/>
        </p:xfrm>
        <a:graphic>
          <a:graphicData uri="http://schemas.openxmlformats.org/drawingml/2006/table">
            <a:tbl>
              <a:tblPr/>
              <a:tblGrid>
                <a:gridCol w="10874375">
                  <a:extLst>
                    <a:ext uri="{9D8B030D-6E8A-4147-A177-3AD203B41FA5}">
                      <a16:colId xmlns:a16="http://schemas.microsoft.com/office/drawing/2014/main" val="31988417"/>
                    </a:ext>
                  </a:extLst>
                </a:gridCol>
              </a:tblGrid>
              <a:tr h="0">
                <a:tc>
                  <a:txBody>
                    <a:bodyPr/>
                    <a:lstStyle/>
                    <a:p>
                      <a:pPr>
                        <a:lnSpc>
                          <a:spcPct val="100000"/>
                        </a:lnSpc>
                        <a:spcAft>
                          <a:spcPts val="1013"/>
                        </a:spcAft>
                        <a:buNone/>
                      </a:pPr>
                      <a:r>
                        <a:rPr lang="en-US" b="1" dirty="0">
                          <a:solidFill>
                            <a:srgbClr val="FFFFFF"/>
                          </a:solidFill>
                          <a:effectLst/>
                          <a:latin typeface="Red Hat Text"/>
                          <a:ea typeface="Calibri"/>
                          <a:cs typeface="Calibri"/>
                        </a:rPr>
                        <a:t>Does your LEA have alternative strategies for certification for prospective general education teachers working with MLs?</a:t>
                      </a:r>
                    </a:p>
                    <a:p>
                      <a:pPr>
                        <a:lnSpc>
                          <a:spcPct val="100000"/>
                        </a:lnSpc>
                        <a:spcAft>
                          <a:spcPts val="1013"/>
                        </a:spcAft>
                        <a:buNone/>
                      </a:pPr>
                      <a:r>
                        <a:rPr lang="en-US" dirty="0">
                          <a:solidFill>
                            <a:srgbClr val="FFFFFF"/>
                          </a:solidFill>
                          <a:effectLst/>
                          <a:latin typeface="Red Hat Text"/>
                          <a:ea typeface="Calibri"/>
                          <a:cs typeface="Calibri"/>
                        </a:rPr>
                        <a:t>Consider professional learning opportunities and ELD/ESL endorsements. Some localities require all teachers to obtain a language-focused endorsement.</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449031455"/>
                  </a:ext>
                </a:extLst>
              </a:tr>
              <a:tr h="0">
                <a:tc>
                  <a:txBody>
                    <a:bodyPr/>
                    <a:lstStyle/>
                    <a:p>
                      <a:pPr>
                        <a:lnSpc>
                          <a:spcPct val="100000"/>
                        </a:lnSpc>
                        <a:buNone/>
                      </a:pPr>
                      <a:br>
                        <a:rPr lang="en-US" dirty="0">
                          <a:effectLst/>
                          <a:latin typeface="Red Hat Text" panose="02010303040201060303" pitchFamily="2" charset="0"/>
                        </a:rPr>
                      </a:br>
                      <a:endParaRPr lang="en-US" dirty="0"/>
                    </a:p>
                    <a:p>
                      <a:pPr lvl="0">
                        <a:lnSpc>
                          <a:spcPct val="100000"/>
                        </a:lnSpc>
                        <a:buNone/>
                      </a:pPr>
                      <a:endParaRPr lang="en-US" dirty="0">
                        <a:effectLst/>
                        <a:latin typeface="Red Hat Text"/>
                      </a:endParaRPr>
                    </a:p>
                    <a:p>
                      <a:pPr lvl="0">
                        <a:lnSpc>
                          <a:spcPct val="100000"/>
                        </a:lnSpc>
                        <a:buNone/>
                      </a:pPr>
                      <a:endParaRPr lang="en-US" dirty="0">
                        <a:effectLst/>
                        <a:latin typeface="Red Hat Text"/>
                      </a:endParaRPr>
                    </a:p>
                    <a:p>
                      <a:pPr lvl="0">
                        <a:lnSpc>
                          <a:spcPct val="100000"/>
                        </a:lnSpc>
                        <a:buNone/>
                      </a:pPr>
                      <a:endParaRPr lang="en-US" dirty="0">
                        <a:effectLst/>
                        <a:latin typeface="Red Hat Text"/>
                      </a:endParaRPr>
                    </a:p>
                    <a:p>
                      <a:pPr lvl="0">
                        <a:lnSpc>
                          <a:spcPct val="100000"/>
                        </a:lnSpc>
                        <a:buNone/>
                      </a:pPr>
                      <a:endParaRPr lang="en-US" dirty="0">
                        <a:effectLst/>
                        <a:latin typeface="Red Hat Tex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9872084"/>
                  </a:ext>
                </a:extLst>
              </a:tr>
            </a:tbl>
          </a:graphicData>
        </a:graphic>
      </p:graphicFrame>
    </p:spTree>
    <p:extLst>
      <p:ext uri="{BB962C8B-B14F-4D97-AF65-F5344CB8AC3E}">
        <p14:creationId xmlns:p14="http://schemas.microsoft.com/office/powerpoint/2010/main" val="3553558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1"/>
          <p:cNvSpPr txBox="1">
            <a:spLocks noGrp="1"/>
          </p:cNvSpPr>
          <p:nvPr>
            <p:ph type="body" idx="1"/>
          </p:nvPr>
        </p:nvSpPr>
        <p:spPr>
          <a:xfrm>
            <a:off x="620712" y="1024359"/>
            <a:ext cx="10950575" cy="4495800"/>
          </a:xfrm>
          <a:prstGeom prst="rect">
            <a:avLst/>
          </a:prstGeom>
          <a:noFill/>
          <a:ln>
            <a:noFill/>
          </a:ln>
        </p:spPr>
        <p:txBody>
          <a:bodyPr spcFirstLastPara="1" wrap="square" lIns="0" tIns="0" rIns="0" bIns="0" anchor="t" anchorCtr="0">
            <a:normAutofit lnSpcReduction="10000"/>
          </a:bodyPr>
          <a:lstStyle/>
          <a:p>
            <a:pPr marL="285750" lvl="0" indent="-285750" algn="l" rtl="0">
              <a:spcBef>
                <a:spcPts val="0"/>
              </a:spcBef>
              <a:spcAft>
                <a:spcPts val="0"/>
              </a:spcAft>
              <a:buSzPts val="2400"/>
              <a:buChar char="≫"/>
            </a:pPr>
            <a:r>
              <a:rPr lang="en-US" sz="2400" dirty="0">
                <a:solidFill>
                  <a:schemeClr val="tx1"/>
                </a:solidFill>
                <a:latin typeface="Calibri"/>
                <a:ea typeface="Calibri"/>
                <a:cs typeface="Calibri"/>
                <a:sym typeface="Calibri"/>
              </a:rPr>
              <a:t>How do the existing alternative certification programs support teachers to acquire the skills necessary to provide high-quality instruction for MLs in general education? In targeted/designated ELD/ESL? In bilingual programs?</a:t>
            </a:r>
            <a:endParaRPr dirty="0">
              <a:solidFill>
                <a:schemeClr val="tx1"/>
              </a:solidFill>
            </a:endParaRPr>
          </a:p>
          <a:p>
            <a:pPr marL="0" lvl="0" indent="0" algn="l" rtl="0">
              <a:spcBef>
                <a:spcPts val="600"/>
              </a:spcBef>
              <a:spcAft>
                <a:spcPts val="0"/>
              </a:spcAft>
              <a:buSzPts val="900"/>
              <a:buNone/>
            </a:pPr>
            <a:endParaRPr sz="900" dirty="0">
              <a:solidFill>
                <a:schemeClr val="tx1"/>
              </a:solidFill>
              <a:latin typeface="Calibri"/>
              <a:ea typeface="Calibri"/>
              <a:cs typeface="Calibri"/>
              <a:sym typeface="Calibri"/>
            </a:endParaRPr>
          </a:p>
          <a:p>
            <a:pPr marL="285750" lvl="0" indent="-285750" algn="l" rtl="0">
              <a:spcBef>
                <a:spcPts val="600"/>
              </a:spcBef>
              <a:spcAft>
                <a:spcPts val="0"/>
              </a:spcAft>
              <a:buSzPts val="2400"/>
              <a:buChar char="≫"/>
            </a:pPr>
            <a:r>
              <a:rPr lang="en-US" sz="2400" dirty="0">
                <a:solidFill>
                  <a:schemeClr val="tx1"/>
                </a:solidFill>
                <a:latin typeface="Calibri"/>
                <a:ea typeface="Calibri"/>
                <a:cs typeface="Calibri"/>
                <a:sym typeface="Calibri"/>
              </a:rPr>
              <a:t>Do the existing alternative certification programs recruit teacher candidates from backgrounds similar to the MLs they will serve? Which programs have been most successful at this?</a:t>
            </a:r>
            <a:endParaRPr dirty="0">
              <a:solidFill>
                <a:schemeClr val="tx1"/>
              </a:solidFill>
            </a:endParaRPr>
          </a:p>
          <a:p>
            <a:pPr marL="0" lvl="0" indent="0" algn="l" rtl="0">
              <a:spcBef>
                <a:spcPts val="600"/>
              </a:spcBef>
              <a:spcAft>
                <a:spcPts val="0"/>
              </a:spcAft>
              <a:buSzPts val="1000"/>
              <a:buNone/>
            </a:pPr>
            <a:endParaRPr sz="1000" dirty="0">
              <a:solidFill>
                <a:schemeClr val="tx1"/>
              </a:solidFill>
              <a:latin typeface="Calibri"/>
              <a:ea typeface="Calibri"/>
              <a:cs typeface="Calibri"/>
              <a:sym typeface="Calibri"/>
            </a:endParaRPr>
          </a:p>
          <a:p>
            <a:pPr marL="285750" lvl="0" indent="-285750" algn="l" rtl="0">
              <a:spcBef>
                <a:spcPts val="600"/>
              </a:spcBef>
              <a:spcAft>
                <a:spcPts val="0"/>
              </a:spcAft>
              <a:buSzPts val="2400"/>
              <a:buChar char="≫"/>
            </a:pPr>
            <a:r>
              <a:rPr lang="en-US" sz="2400" dirty="0">
                <a:solidFill>
                  <a:schemeClr val="tx1"/>
                </a:solidFill>
                <a:latin typeface="Calibri"/>
                <a:ea typeface="Calibri"/>
                <a:cs typeface="Calibri"/>
                <a:sym typeface="Calibri"/>
              </a:rPr>
              <a:t>What operational challenges do existing programs face in preparing ML teachers for success?</a:t>
            </a:r>
            <a:endParaRPr dirty="0">
              <a:solidFill>
                <a:schemeClr val="tx1"/>
              </a:solidFill>
            </a:endParaRPr>
          </a:p>
          <a:p>
            <a:pPr marL="0" lvl="0" indent="0" algn="l" rtl="0">
              <a:spcBef>
                <a:spcPts val="600"/>
              </a:spcBef>
              <a:spcAft>
                <a:spcPts val="0"/>
              </a:spcAft>
              <a:buSzPts val="1000"/>
              <a:buNone/>
            </a:pPr>
            <a:endParaRPr sz="1000" dirty="0">
              <a:solidFill>
                <a:schemeClr val="tx1"/>
              </a:solidFill>
              <a:latin typeface="Calibri"/>
              <a:ea typeface="Calibri"/>
              <a:cs typeface="Calibri"/>
              <a:sym typeface="Calibri"/>
            </a:endParaRPr>
          </a:p>
          <a:p>
            <a:pPr marL="285750" lvl="0" indent="-285750" algn="l" rtl="0">
              <a:spcBef>
                <a:spcPts val="600"/>
              </a:spcBef>
              <a:spcAft>
                <a:spcPts val="0"/>
              </a:spcAft>
              <a:buSzPts val="2400"/>
              <a:buChar char="≫"/>
            </a:pPr>
            <a:r>
              <a:rPr lang="en-US" sz="2400" dirty="0">
                <a:solidFill>
                  <a:schemeClr val="tx1"/>
                </a:solidFill>
                <a:latin typeface="Calibri"/>
                <a:ea typeface="Calibri"/>
                <a:cs typeface="Calibri"/>
                <a:sym typeface="Calibri"/>
              </a:rPr>
              <a:t>Beyond existing programs, what else is needed to meet the educator and student needs you have identified? What additional supports are most realistic given local conditions?</a:t>
            </a:r>
            <a:endParaRPr dirty="0">
              <a:solidFill>
                <a:schemeClr val="tx1"/>
              </a:solidFill>
            </a:endParaRPr>
          </a:p>
        </p:txBody>
      </p:sp>
      <p:sp>
        <p:nvSpPr>
          <p:cNvPr id="417" name="Google Shape;417;p11"/>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4"/>
                </a:solidFill>
                <a:latin typeface="Calibri"/>
                <a:ea typeface="Calibri"/>
                <a:cs typeface="Calibri"/>
                <a:sym typeface="Calibri"/>
              </a:rPr>
              <a:t>Alternative Certification: Think About</a:t>
            </a:r>
            <a:endParaRPr dirty="0">
              <a:solidFill>
                <a:schemeClr val="accent4"/>
              </a:solidFill>
            </a:endParaRPr>
          </a:p>
        </p:txBody>
      </p:sp>
      <p:sp>
        <p:nvSpPr>
          <p:cNvPr id="418" name="Google Shape;418;p11"/>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
          <a:extLst>
            <a:ext uri="{FF2B5EF4-FFF2-40B4-BE49-F238E27FC236}">
              <a16:creationId xmlns:a16="http://schemas.microsoft.com/office/drawing/2014/main" id="{15FA5CAC-4F6A-BD55-C395-52C241A1CDC7}"/>
            </a:ext>
          </a:extLst>
        </p:cNvPr>
        <p:cNvGrpSpPr/>
        <p:nvPr/>
      </p:nvGrpSpPr>
      <p:grpSpPr>
        <a:xfrm>
          <a:off x="0" y="0"/>
          <a:ext cx="0" cy="0"/>
          <a:chOff x="0" y="0"/>
          <a:chExt cx="0" cy="0"/>
        </a:xfrm>
      </p:grpSpPr>
      <p:sp>
        <p:nvSpPr>
          <p:cNvPr id="417" name="Google Shape;417;p11">
            <a:extLst>
              <a:ext uri="{FF2B5EF4-FFF2-40B4-BE49-F238E27FC236}">
                <a16:creationId xmlns:a16="http://schemas.microsoft.com/office/drawing/2014/main" id="{64B2D840-A1BC-09DB-CB40-D3B069A86CB5}"/>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4"/>
                </a:solidFill>
                <a:latin typeface="Calibri"/>
                <a:ea typeface="Calibri"/>
                <a:cs typeface="Calibri"/>
                <a:sym typeface="Calibri"/>
              </a:rPr>
              <a:t>Alternative Certification: Think About</a:t>
            </a:r>
            <a:endParaRPr dirty="0">
              <a:solidFill>
                <a:schemeClr val="accent4"/>
              </a:solidFill>
            </a:endParaRPr>
          </a:p>
        </p:txBody>
      </p:sp>
      <p:sp>
        <p:nvSpPr>
          <p:cNvPr id="418" name="Google Shape;418;p11">
            <a:extLst>
              <a:ext uri="{FF2B5EF4-FFF2-40B4-BE49-F238E27FC236}">
                <a16:creationId xmlns:a16="http://schemas.microsoft.com/office/drawing/2014/main" id="{E01DD215-BD73-D023-F935-E46CDB47ED3C}"/>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4" name="TextBox 3">
            <a:extLst>
              <a:ext uri="{FF2B5EF4-FFF2-40B4-BE49-F238E27FC236}">
                <a16:creationId xmlns:a16="http://schemas.microsoft.com/office/drawing/2014/main" id="{45936385-4A88-F6B2-BFD7-A4A067C05CF5}"/>
              </a:ext>
            </a:extLst>
          </p:cNvPr>
          <p:cNvSpPr txBox="1"/>
          <p:nvPr/>
        </p:nvSpPr>
        <p:spPr>
          <a:xfrm>
            <a:off x="10342632" y="5690418"/>
            <a:ext cx="1274694" cy="307777"/>
          </a:xfrm>
          <a:prstGeom prst="rect">
            <a:avLst/>
          </a:prstGeom>
          <a:noFill/>
        </p:spPr>
        <p:txBody>
          <a:bodyPr wrap="square">
            <a:spAutoFit/>
          </a:bodyPr>
          <a:lstStyle/>
          <a:p>
            <a:r>
              <a:rPr lang="en-US" dirty="0">
                <a:solidFill>
                  <a:schemeClr val="tx1"/>
                </a:solidFill>
              </a:rPr>
              <a:t>Table 2.12</a:t>
            </a:r>
            <a:endParaRPr lang="en-US" dirty="0"/>
          </a:p>
        </p:txBody>
      </p:sp>
      <p:graphicFrame>
        <p:nvGraphicFramePr>
          <p:cNvPr id="5" name="Table 4">
            <a:extLst>
              <a:ext uri="{FF2B5EF4-FFF2-40B4-BE49-F238E27FC236}">
                <a16:creationId xmlns:a16="http://schemas.microsoft.com/office/drawing/2014/main" id="{029D45F2-3302-1A7C-C91A-B48BF7B2EBD3}"/>
              </a:ext>
            </a:extLst>
          </p:cNvPr>
          <p:cNvGraphicFramePr>
            <a:graphicFrameLocks noGrp="1"/>
          </p:cNvGraphicFramePr>
          <p:nvPr>
            <p:extLst>
              <p:ext uri="{D42A27DB-BD31-4B8C-83A1-F6EECF244321}">
                <p14:modId xmlns:p14="http://schemas.microsoft.com/office/powerpoint/2010/main" val="1297832696"/>
              </p:ext>
            </p:extLst>
          </p:nvPr>
        </p:nvGraphicFramePr>
        <p:xfrm>
          <a:off x="517524" y="916488"/>
          <a:ext cx="10874375" cy="4450080"/>
        </p:xfrm>
        <a:graphic>
          <a:graphicData uri="http://schemas.openxmlformats.org/drawingml/2006/table">
            <a:tbl>
              <a:tblPr/>
              <a:tblGrid>
                <a:gridCol w="10874375">
                  <a:extLst>
                    <a:ext uri="{9D8B030D-6E8A-4147-A177-3AD203B41FA5}">
                      <a16:colId xmlns:a16="http://schemas.microsoft.com/office/drawing/2014/main" val="4107905407"/>
                    </a:ext>
                  </a:extLst>
                </a:gridCol>
              </a:tblGrid>
              <a:tr h="0">
                <a:tc>
                  <a:txBody>
                    <a:bodyPr/>
                    <a:lstStyle/>
                    <a:p>
                      <a:pPr>
                        <a:lnSpc>
                          <a:spcPct val="100000"/>
                        </a:lnSpc>
                        <a:spcAft>
                          <a:spcPts val="1013"/>
                        </a:spcAft>
                        <a:buNone/>
                      </a:pPr>
                      <a:r>
                        <a:rPr lang="en-US" dirty="0">
                          <a:solidFill>
                            <a:srgbClr val="FFFFFF"/>
                          </a:solidFill>
                          <a:effectLst/>
                          <a:latin typeface="Red Hat Text"/>
                          <a:cs typeface="Arial"/>
                        </a:rPr>
                        <a:t>How do the existing alternative certification programs support teachers to acquire the skills necessary to support high-quality instruction for MLs in general education? In targeted/designated ELD/ESL? In bilingual programs?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96574154"/>
                  </a:ext>
                </a:extLst>
              </a:tr>
              <a:tr h="0">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8836359"/>
                  </a:ext>
                </a:extLst>
              </a:tr>
              <a:tr h="0">
                <a:tc>
                  <a:txBody>
                    <a:bodyPr/>
                    <a:lstStyle/>
                    <a:p>
                      <a:pPr>
                        <a:lnSpc>
                          <a:spcPct val="100000"/>
                        </a:lnSpc>
                        <a:spcAft>
                          <a:spcPts val="1013"/>
                        </a:spcAft>
                        <a:buNone/>
                      </a:pPr>
                      <a:r>
                        <a:rPr lang="en-US" dirty="0">
                          <a:solidFill>
                            <a:srgbClr val="FFFFFF"/>
                          </a:solidFill>
                          <a:effectLst/>
                          <a:latin typeface="Red Hat Text"/>
                          <a:cs typeface="Arial"/>
                        </a:rPr>
                        <a:t>Do the existing alternative certification programs recruit teacher candidates from similar backgrounds as the MLs they will serve? Which programs have been most successful at this?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457543218"/>
                  </a:ext>
                </a:extLst>
              </a:tr>
              <a:tr h="0">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7778824"/>
                  </a:ext>
                </a:extLst>
              </a:tr>
              <a:tr h="0">
                <a:tc>
                  <a:txBody>
                    <a:bodyPr/>
                    <a:lstStyle/>
                    <a:p>
                      <a:pPr>
                        <a:lnSpc>
                          <a:spcPct val="100000"/>
                        </a:lnSpc>
                        <a:spcAft>
                          <a:spcPts val="1013"/>
                        </a:spcAft>
                        <a:buNone/>
                      </a:pPr>
                      <a:r>
                        <a:rPr lang="en-US" dirty="0">
                          <a:solidFill>
                            <a:srgbClr val="FFFFFF"/>
                          </a:solidFill>
                          <a:effectLst/>
                          <a:latin typeface="Red Hat Text"/>
                          <a:cs typeface="Arial"/>
                        </a:rPr>
                        <a:t>What operational challenges do existing programs face in preparing ML teachers for success? </a:t>
                      </a:r>
                      <a:r>
                        <a:rPr lang="en-US" i="1" dirty="0">
                          <a:solidFill>
                            <a:srgbClr val="FFFFFF"/>
                          </a:solidFill>
                          <a:effectLst/>
                          <a:latin typeface="Red Hat Text"/>
                          <a:cs typeface="Arial"/>
                        </a:rPr>
                        <a:t>(e.g., a program may not have enough applicants or enough teacher education professors to teach the courses.)</a:t>
                      </a:r>
                      <a:r>
                        <a:rPr lang="en-US" dirty="0">
                          <a:solidFill>
                            <a:srgbClr val="FFFFFF"/>
                          </a:solidFill>
                          <a:effectLst/>
                          <a:latin typeface="Red Hat Text"/>
                          <a:cs typeface="Arial"/>
                        </a:rPr>
                        <a:t> Do multiple districts recruit teachers from these programs? If so, what leads teachers to choose your district? To choose other districts?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898819090"/>
                  </a:ext>
                </a:extLst>
              </a:tr>
              <a:tr h="0">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7129975"/>
                  </a:ext>
                </a:extLst>
              </a:tr>
              <a:tr h="0">
                <a:tc>
                  <a:txBody>
                    <a:bodyPr/>
                    <a:lstStyle/>
                    <a:p>
                      <a:pPr>
                        <a:lnSpc>
                          <a:spcPct val="100000"/>
                        </a:lnSpc>
                        <a:spcAft>
                          <a:spcPts val="1013"/>
                        </a:spcAft>
                        <a:buNone/>
                      </a:pPr>
                      <a:r>
                        <a:rPr lang="en-US" dirty="0">
                          <a:solidFill>
                            <a:srgbClr val="FFFFFF"/>
                          </a:solidFill>
                          <a:effectLst/>
                          <a:latin typeface="Red Hat Text"/>
                          <a:cs typeface="Arial"/>
                        </a:rPr>
                        <a:t>Beyond existing programs, what else is needed to meet the educator and student needs you have identified? What additional supports are most realistic given local conditions? </a:t>
                      </a:r>
                      <a:r>
                        <a:rPr lang="en-US" i="1" dirty="0">
                          <a:solidFill>
                            <a:srgbClr val="FFFFFF"/>
                          </a:solidFill>
                          <a:effectLst/>
                          <a:latin typeface="Red Hat Text"/>
                          <a:cs typeface="Arial"/>
                        </a:rPr>
                        <a:t>Consider specific needs in your district. (e.g., “We need more programs to support paraeducators to become certified teachers,” or “We need better recruitment strategies to enroll individuals in alternative certification programs.”)</a:t>
                      </a:r>
                      <a:endParaRPr lang="en-US">
                        <a:solidFill>
                          <a:srgbClr val="FFFFFF"/>
                        </a:solidFill>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574115636"/>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3998687"/>
                  </a:ext>
                </a:extLst>
              </a:tr>
            </a:tbl>
          </a:graphicData>
        </a:graphic>
      </p:graphicFrame>
    </p:spTree>
    <p:extLst>
      <p:ext uri="{BB962C8B-B14F-4D97-AF65-F5344CB8AC3E}">
        <p14:creationId xmlns:p14="http://schemas.microsoft.com/office/powerpoint/2010/main" val="3691816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2"/>
          <p:cNvSpPr txBox="1">
            <a:spLocks noGrp="1"/>
          </p:cNvSpPr>
          <p:nvPr>
            <p:ph type="body" idx="1"/>
          </p:nvPr>
        </p:nvSpPr>
        <p:spPr>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400"/>
              <a:buNone/>
            </a:pPr>
            <a:r>
              <a:rPr lang="en-US" sz="2400"/>
              <a:t>Section 2</a:t>
            </a:r>
            <a:endParaRPr/>
          </a:p>
          <a:p>
            <a:pPr marL="0" lvl="0" indent="0" algn="l" rtl="0">
              <a:spcBef>
                <a:spcPts val="600"/>
              </a:spcBef>
              <a:spcAft>
                <a:spcPts val="0"/>
              </a:spcAft>
              <a:buSzPts val="2400"/>
              <a:buNone/>
            </a:pPr>
            <a:endParaRPr/>
          </a:p>
        </p:txBody>
      </p:sp>
      <p:sp>
        <p:nvSpPr>
          <p:cNvPr id="424" name="Google Shape;424;p12"/>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b="1"/>
              <a:t>Ongoing Support &amp; Professional Learning Opportunities</a:t>
            </a:r>
            <a:endParaRPr/>
          </a:p>
        </p:txBody>
      </p:sp>
      <p:sp>
        <p:nvSpPr>
          <p:cNvPr id="425" name="Google Shape;425;p12"/>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1" name="Google Shape;431;p13"/>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1"/>
                </a:solidFill>
                <a:latin typeface="Calibri"/>
                <a:ea typeface="Calibri"/>
                <a:cs typeface="Calibri"/>
                <a:sym typeface="Calibri"/>
              </a:rPr>
              <a:t>Educator Well-</a:t>
            </a:r>
            <a:r>
              <a:rPr lang="en-US" dirty="0">
                <a:solidFill>
                  <a:schemeClr val="accent1"/>
                </a:solidFill>
                <a:latin typeface="Calibri"/>
                <a:ea typeface="Calibri"/>
                <a:cs typeface="Calibri"/>
                <a:sym typeface="Calibri"/>
              </a:rPr>
              <a:t>B</a:t>
            </a:r>
            <a:r>
              <a:rPr lang="en-US" sz="3200" dirty="0">
                <a:solidFill>
                  <a:schemeClr val="accent1"/>
                </a:solidFill>
                <a:latin typeface="Calibri"/>
                <a:ea typeface="Calibri"/>
                <a:cs typeface="Calibri"/>
                <a:sym typeface="Calibri"/>
              </a:rPr>
              <a:t>eing: Data Exploration Pre-Work </a:t>
            </a:r>
            <a:endParaRPr sz="3200" dirty="0">
              <a:solidFill>
                <a:schemeClr val="accent1"/>
              </a:solidFill>
            </a:endParaRPr>
          </a:p>
        </p:txBody>
      </p:sp>
      <p:sp>
        <p:nvSpPr>
          <p:cNvPr id="430" name="Google Shape;430;p13"/>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27</a:t>
            </a:fld>
            <a:endParaRPr/>
          </a:p>
        </p:txBody>
      </p:sp>
      <p:sp>
        <p:nvSpPr>
          <p:cNvPr id="2" name="TextBox 1">
            <a:extLst>
              <a:ext uri="{FF2B5EF4-FFF2-40B4-BE49-F238E27FC236}">
                <a16:creationId xmlns:a16="http://schemas.microsoft.com/office/drawing/2014/main" id="{7D5E4BE4-8EF6-0DBF-085C-CEA39D0E000F}"/>
              </a:ext>
            </a:extLst>
          </p:cNvPr>
          <p:cNvSpPr txBox="1"/>
          <p:nvPr/>
        </p:nvSpPr>
        <p:spPr>
          <a:xfrm>
            <a:off x="10470121" y="5563873"/>
            <a:ext cx="1274694" cy="307777"/>
          </a:xfrm>
          <a:prstGeom prst="rect">
            <a:avLst/>
          </a:prstGeom>
          <a:noFill/>
        </p:spPr>
        <p:txBody>
          <a:bodyPr wrap="square">
            <a:spAutoFit/>
          </a:bodyPr>
          <a:lstStyle/>
          <a:p>
            <a:r>
              <a:rPr lang="en-US" dirty="0">
                <a:solidFill>
                  <a:schemeClr val="tx1"/>
                </a:solidFill>
              </a:rPr>
              <a:t>Table 2.13</a:t>
            </a:r>
            <a:endParaRPr lang="en-US" dirty="0"/>
          </a:p>
        </p:txBody>
      </p:sp>
      <p:graphicFrame>
        <p:nvGraphicFramePr>
          <p:cNvPr id="3" name="Table 2">
            <a:extLst>
              <a:ext uri="{FF2B5EF4-FFF2-40B4-BE49-F238E27FC236}">
                <a16:creationId xmlns:a16="http://schemas.microsoft.com/office/drawing/2014/main" id="{18CB9257-6D36-EFB3-C9F1-DE3DFD34F163}"/>
              </a:ext>
            </a:extLst>
          </p:cNvPr>
          <p:cNvGraphicFramePr>
            <a:graphicFrameLocks noGrp="1"/>
          </p:cNvGraphicFramePr>
          <p:nvPr>
            <p:extLst>
              <p:ext uri="{D42A27DB-BD31-4B8C-83A1-F6EECF244321}">
                <p14:modId xmlns:p14="http://schemas.microsoft.com/office/powerpoint/2010/main" val="1570907814"/>
              </p:ext>
            </p:extLst>
          </p:nvPr>
        </p:nvGraphicFramePr>
        <p:xfrm>
          <a:off x="517524" y="829201"/>
          <a:ext cx="10874375" cy="4744720"/>
        </p:xfrm>
        <a:graphic>
          <a:graphicData uri="http://schemas.openxmlformats.org/drawingml/2006/table">
            <a:tbl>
              <a:tblPr/>
              <a:tblGrid>
                <a:gridCol w="10874375">
                  <a:extLst>
                    <a:ext uri="{9D8B030D-6E8A-4147-A177-3AD203B41FA5}">
                      <a16:colId xmlns:a16="http://schemas.microsoft.com/office/drawing/2014/main" val="334886617"/>
                    </a:ext>
                  </a:extLst>
                </a:gridCol>
              </a:tblGrid>
              <a:tr h="0">
                <a:tc>
                  <a:txBody>
                    <a:bodyPr/>
                    <a:lstStyle/>
                    <a:p>
                      <a:pPr>
                        <a:lnSpc>
                          <a:spcPct val="100000"/>
                        </a:lnSpc>
                        <a:spcAft>
                          <a:spcPts val="1013"/>
                        </a:spcAft>
                        <a:buNone/>
                      </a:pPr>
                      <a:r>
                        <a:rPr lang="en-US" b="1" dirty="0">
                          <a:solidFill>
                            <a:srgbClr val="FFFFFF"/>
                          </a:solidFill>
                          <a:effectLst/>
                          <a:latin typeface="Red Hat Text"/>
                          <a:ea typeface="Calibri"/>
                          <a:cs typeface="Calibri"/>
                        </a:rPr>
                        <a:t>How does your LEA promote teacher well-being in the workplace?</a:t>
                      </a:r>
                      <a:r>
                        <a:rPr lang="en-US" dirty="0">
                          <a:solidFill>
                            <a:srgbClr val="FFFFFF"/>
                          </a:solidFill>
                          <a:effectLst/>
                          <a:latin typeface="Red Hat Text"/>
                          <a:ea typeface="Calibri"/>
                          <a:cs typeface="Calibri"/>
                        </a:rPr>
                        <a:t> </a:t>
                      </a:r>
                    </a:p>
                    <a:p>
                      <a:pPr>
                        <a:lnSpc>
                          <a:spcPct val="100000"/>
                        </a:lnSpc>
                        <a:spcAft>
                          <a:spcPts val="1013"/>
                        </a:spcAft>
                        <a:buNone/>
                      </a:pPr>
                      <a:r>
                        <a:rPr lang="en-US" dirty="0">
                          <a:solidFill>
                            <a:srgbClr val="FFFFFF"/>
                          </a:solidFill>
                          <a:effectLst/>
                          <a:latin typeface="Red Hat Text"/>
                          <a:ea typeface="Calibri"/>
                          <a:cs typeface="Calibri"/>
                        </a:rPr>
                        <a:t>Consider support for teacher collaboration, teacher agency, or planning time, or other support that may improve teachers’ day-to-day working conditions.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367166040"/>
                  </a:ext>
                </a:extLst>
              </a:tr>
              <a:tr h="0">
                <a:tc>
                  <a:txBody>
                    <a:bodyPr/>
                    <a:lstStyle/>
                    <a:p>
                      <a:pPr>
                        <a:lnSpc>
                          <a:spcPct val="100000"/>
                        </a:lnSpc>
                        <a:buNone/>
                      </a:pPr>
                      <a:br>
                        <a:rPr lang="en-US" dirty="0">
                          <a:effectLst/>
                          <a:latin typeface="Red Hat Text"/>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8017737"/>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How does your LEA promote teacher well-being outside of the workplace?</a:t>
                      </a:r>
                      <a:r>
                        <a:rPr lang="en-US" dirty="0">
                          <a:solidFill>
                            <a:srgbClr val="FFFFFF"/>
                          </a:solidFill>
                          <a:effectLst/>
                          <a:latin typeface="Red Hat Text"/>
                          <a:ea typeface="Calibri"/>
                          <a:cs typeface="Calibri"/>
                        </a:rPr>
                        <a:t> </a:t>
                      </a:r>
                    </a:p>
                    <a:p>
                      <a:pPr>
                        <a:lnSpc>
                          <a:spcPct val="100000"/>
                        </a:lnSpc>
                        <a:spcAft>
                          <a:spcPts val="1013"/>
                        </a:spcAft>
                        <a:buNone/>
                      </a:pPr>
                      <a:r>
                        <a:rPr lang="en-US" dirty="0">
                          <a:solidFill>
                            <a:srgbClr val="FFFFFF"/>
                          </a:solidFill>
                          <a:effectLst/>
                          <a:latin typeface="Red Hat Text"/>
                          <a:ea typeface="Calibri"/>
                          <a:cs typeface="Calibri"/>
                        </a:rPr>
                        <a:t>Consider supports such as appropriate pay and benefits.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025308571"/>
                  </a:ext>
                </a:extLst>
              </a:tr>
              <a:tr h="0">
                <a:tc>
                  <a:txBody>
                    <a:bodyPr/>
                    <a:lstStyle/>
                    <a:p>
                      <a:pPr>
                        <a:lnSpc>
                          <a:spcPct val="100000"/>
                        </a:lnSpc>
                        <a:buNone/>
                      </a:pPr>
                      <a:br>
                        <a:rPr lang="en-US" dirty="0">
                          <a:effectLst/>
                          <a:latin typeface="Red Hat Text"/>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2338372"/>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How does your LEA ensure adequate instructional resources to offer bilingual education or ELD/ESL programming?</a:t>
                      </a:r>
                    </a:p>
                    <a:p>
                      <a:pPr>
                        <a:lnSpc>
                          <a:spcPct val="100000"/>
                        </a:lnSpc>
                        <a:spcAft>
                          <a:spcPts val="1013"/>
                        </a:spcAft>
                        <a:buNone/>
                      </a:pPr>
                      <a:r>
                        <a:rPr lang="en-US" dirty="0">
                          <a:solidFill>
                            <a:srgbClr val="FFFFFF"/>
                          </a:solidFill>
                          <a:effectLst/>
                          <a:latin typeface="Red Hat Text"/>
                          <a:ea typeface="Calibri"/>
                          <a:cs typeface="Calibri"/>
                        </a:rPr>
                        <a:t>Consider provision of concrete resources as well as support for schools to fund or find appropriate resources.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618690302"/>
                  </a:ext>
                </a:extLst>
              </a:tr>
              <a:tr h="0">
                <a:tc>
                  <a:txBody>
                    <a:bodyPr/>
                    <a:lstStyle/>
                    <a:p>
                      <a:pPr>
                        <a:lnSpc>
                          <a:spcPct val="100000"/>
                        </a:lnSpc>
                        <a:buNone/>
                      </a:pPr>
                      <a:br>
                        <a:rPr lang="en-US" dirty="0">
                          <a:effectLst/>
                          <a:latin typeface="Red Hat Text"/>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338254"/>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How does your LEA ensure adequate instructional resources to support MLs in general education settings?</a:t>
                      </a:r>
                      <a:r>
                        <a:rPr lang="en-US" dirty="0">
                          <a:solidFill>
                            <a:srgbClr val="FFFFFF"/>
                          </a:solidFill>
                          <a:effectLst/>
                          <a:latin typeface="Red Hat Text"/>
                          <a:ea typeface="Calibri"/>
                          <a:cs typeface="Calibri"/>
                        </a:rPr>
                        <a:t> </a:t>
                      </a:r>
                    </a:p>
                    <a:p>
                      <a:pPr>
                        <a:lnSpc>
                          <a:spcPct val="100000"/>
                        </a:lnSpc>
                        <a:spcAft>
                          <a:spcPts val="1013"/>
                        </a:spcAft>
                        <a:buNone/>
                      </a:pPr>
                      <a:r>
                        <a:rPr lang="en-US" dirty="0">
                          <a:solidFill>
                            <a:srgbClr val="FFFFFF"/>
                          </a:solidFill>
                          <a:effectLst/>
                          <a:latin typeface="Red Hat Text"/>
                          <a:ea typeface="Calibri"/>
                          <a:cs typeface="Calibri"/>
                        </a:rPr>
                        <a:t>Consider provision of concrete resources as well as support for schools to fund or find appropriate resources.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0453619"/>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760054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4"/>
          <p:cNvSpPr txBox="1">
            <a:spLocks noGrp="1"/>
          </p:cNvSpPr>
          <p:nvPr>
            <p:ph type="body" idx="1"/>
          </p:nvPr>
        </p:nvSpPr>
        <p:spPr>
          <a:xfrm>
            <a:off x="620712" y="1112018"/>
            <a:ext cx="10950575" cy="4343400"/>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SzPts val="2400"/>
              <a:buChar char="≫"/>
            </a:pPr>
            <a:r>
              <a:rPr lang="en-US" dirty="0">
                <a:solidFill>
                  <a:schemeClr val="tx1"/>
                </a:solidFill>
              </a:rPr>
              <a:t>Do teachers working with MLs have equal access to supports for teacher well-being? </a:t>
            </a:r>
            <a:endParaRPr dirty="0">
              <a:solidFill>
                <a:schemeClr val="tx1"/>
              </a:solidFill>
            </a:endParaRPr>
          </a:p>
          <a:p>
            <a:pPr marL="342900" lvl="0" indent="-342900" algn="l" rtl="0">
              <a:spcBef>
                <a:spcPts val="600"/>
              </a:spcBef>
              <a:spcAft>
                <a:spcPts val="0"/>
              </a:spcAft>
              <a:buSzPts val="2400"/>
              <a:buChar char="≫"/>
            </a:pPr>
            <a:r>
              <a:rPr lang="en-US" dirty="0">
                <a:solidFill>
                  <a:schemeClr val="tx1"/>
                </a:solidFill>
              </a:rPr>
              <a:t>Are the existing supports for teacher well-being effective for teachers working with MLs? </a:t>
            </a:r>
            <a:endParaRPr dirty="0">
              <a:solidFill>
                <a:schemeClr val="tx1"/>
              </a:solidFill>
            </a:endParaRPr>
          </a:p>
          <a:p>
            <a:pPr marL="635000" lvl="1" indent="-342900" algn="l" rtl="0">
              <a:spcBef>
                <a:spcPts val="600"/>
              </a:spcBef>
              <a:spcAft>
                <a:spcPts val="0"/>
              </a:spcAft>
              <a:buClr>
                <a:schemeClr val="accent1"/>
              </a:buClr>
              <a:buSzPts val="2000"/>
              <a:buChar char="&gt;"/>
            </a:pPr>
            <a:r>
              <a:rPr lang="en-US" sz="2000" dirty="0">
                <a:solidFill>
                  <a:schemeClr val="tx1"/>
                </a:solidFill>
                <a:latin typeface="Calibri"/>
                <a:ea typeface="Calibri"/>
                <a:cs typeface="Calibri"/>
                <a:sym typeface="Calibri"/>
              </a:rPr>
              <a:t>If yes, how do you define and measure success? </a:t>
            </a:r>
            <a:endParaRPr dirty="0">
              <a:solidFill>
                <a:schemeClr val="tx1"/>
              </a:solidFill>
            </a:endParaRPr>
          </a:p>
          <a:p>
            <a:pPr marL="635000" lvl="1" indent="-342900" algn="l" rtl="0">
              <a:spcBef>
                <a:spcPts val="600"/>
              </a:spcBef>
              <a:spcAft>
                <a:spcPts val="0"/>
              </a:spcAft>
              <a:buClr>
                <a:schemeClr val="accent1"/>
              </a:buClr>
              <a:buSzPts val="2000"/>
              <a:buChar char="&gt;"/>
            </a:pPr>
            <a:r>
              <a:rPr lang="en-US" sz="2000" dirty="0">
                <a:solidFill>
                  <a:schemeClr val="tx1"/>
                </a:solidFill>
                <a:latin typeface="Calibri"/>
                <a:ea typeface="Calibri"/>
                <a:cs typeface="Calibri"/>
                <a:sym typeface="Calibri"/>
              </a:rPr>
              <a:t>If not, what are the challenges when supporting the well-being of teachers working with MLs? </a:t>
            </a:r>
            <a:endParaRPr dirty="0">
              <a:solidFill>
                <a:schemeClr val="tx1"/>
              </a:solidFill>
            </a:endParaRPr>
          </a:p>
          <a:p>
            <a:pPr marL="342900" lvl="0" indent="-342900" algn="l" rtl="0">
              <a:spcBef>
                <a:spcPts val="600"/>
              </a:spcBef>
              <a:spcAft>
                <a:spcPts val="0"/>
              </a:spcAft>
              <a:buSzPts val="2400"/>
              <a:buChar char="≫"/>
            </a:pPr>
            <a:r>
              <a:rPr lang="en-US" dirty="0">
                <a:solidFill>
                  <a:schemeClr val="tx1"/>
                </a:solidFill>
              </a:rPr>
              <a:t>Are the existing instructional resources successful? </a:t>
            </a:r>
            <a:endParaRPr dirty="0">
              <a:solidFill>
                <a:schemeClr val="tx1"/>
              </a:solidFill>
            </a:endParaRPr>
          </a:p>
          <a:p>
            <a:pPr marL="635000" lvl="1" indent="-342900" algn="l" rtl="0">
              <a:spcBef>
                <a:spcPts val="600"/>
              </a:spcBef>
              <a:spcAft>
                <a:spcPts val="0"/>
              </a:spcAft>
              <a:buClr>
                <a:schemeClr val="accent1"/>
              </a:buClr>
              <a:buSzPts val="2000"/>
              <a:buChar char="&gt;"/>
            </a:pPr>
            <a:r>
              <a:rPr lang="en-US" sz="2000" dirty="0">
                <a:solidFill>
                  <a:schemeClr val="tx1"/>
                </a:solidFill>
                <a:latin typeface="Calibri"/>
                <a:ea typeface="Calibri"/>
                <a:cs typeface="Calibri"/>
                <a:sym typeface="Calibri"/>
              </a:rPr>
              <a:t>If yes, how do you define and measure success? </a:t>
            </a:r>
            <a:endParaRPr dirty="0">
              <a:solidFill>
                <a:schemeClr val="tx1"/>
              </a:solidFill>
            </a:endParaRPr>
          </a:p>
          <a:p>
            <a:pPr marL="635000" lvl="1" indent="-342900" algn="l" rtl="0">
              <a:spcBef>
                <a:spcPts val="600"/>
              </a:spcBef>
              <a:spcAft>
                <a:spcPts val="0"/>
              </a:spcAft>
              <a:buClr>
                <a:schemeClr val="accent1"/>
              </a:buClr>
              <a:buSzPts val="2000"/>
              <a:buChar char="&gt;"/>
            </a:pPr>
            <a:r>
              <a:rPr lang="en-US" sz="2000" dirty="0">
                <a:solidFill>
                  <a:schemeClr val="tx1"/>
                </a:solidFill>
                <a:latin typeface="Calibri"/>
                <a:ea typeface="Calibri"/>
                <a:cs typeface="Calibri"/>
                <a:sym typeface="Calibri"/>
              </a:rPr>
              <a:t>If not, what are the challenges associated with providing adequate instructional resources? </a:t>
            </a:r>
            <a:endParaRPr dirty="0">
              <a:solidFill>
                <a:schemeClr val="tx1"/>
              </a:solidFill>
            </a:endParaRPr>
          </a:p>
          <a:p>
            <a:pPr marL="342900" lvl="0" indent="-342900" algn="l" rtl="0">
              <a:spcBef>
                <a:spcPts val="600"/>
              </a:spcBef>
              <a:spcAft>
                <a:spcPts val="0"/>
              </a:spcAft>
              <a:buSzPts val="2400"/>
              <a:buChar char="≫"/>
            </a:pPr>
            <a:r>
              <a:rPr lang="en-US" dirty="0">
                <a:solidFill>
                  <a:schemeClr val="tx1"/>
                </a:solidFill>
              </a:rPr>
              <a:t>Beyond the existing support, what else is needed to improve working conditions for teachers working with MLs? </a:t>
            </a:r>
            <a:endParaRPr dirty="0">
              <a:solidFill>
                <a:schemeClr val="tx1"/>
              </a:solidFill>
            </a:endParaRPr>
          </a:p>
        </p:txBody>
      </p:sp>
      <p:sp>
        <p:nvSpPr>
          <p:cNvPr id="438" name="Google Shape;438;p14"/>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4"/>
                </a:solidFill>
                <a:latin typeface="Calibri"/>
                <a:ea typeface="Calibri"/>
                <a:cs typeface="Calibri"/>
                <a:sym typeface="Calibri"/>
              </a:rPr>
              <a:t>Educator Well-Being: Think About</a:t>
            </a:r>
            <a:endParaRPr dirty="0">
              <a:solidFill>
                <a:schemeClr val="accent4"/>
              </a:solidFill>
            </a:endParaRPr>
          </a:p>
        </p:txBody>
      </p:sp>
      <p:sp>
        <p:nvSpPr>
          <p:cNvPr id="439" name="Google Shape;439;p1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9AC388B0-4AF1-69B0-039A-DAD26A329376}"/>
            </a:ext>
          </a:extLst>
        </p:cNvPr>
        <p:cNvGrpSpPr/>
        <p:nvPr/>
      </p:nvGrpSpPr>
      <p:grpSpPr>
        <a:xfrm>
          <a:off x="0" y="0"/>
          <a:ext cx="0" cy="0"/>
          <a:chOff x="0" y="0"/>
          <a:chExt cx="0" cy="0"/>
        </a:xfrm>
      </p:grpSpPr>
      <p:sp>
        <p:nvSpPr>
          <p:cNvPr id="438" name="Google Shape;438;p14">
            <a:extLst>
              <a:ext uri="{FF2B5EF4-FFF2-40B4-BE49-F238E27FC236}">
                <a16:creationId xmlns:a16="http://schemas.microsoft.com/office/drawing/2014/main" id="{347A6EA4-7195-07CB-6B25-94075AA05465}"/>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4"/>
                </a:solidFill>
                <a:latin typeface="Calibri"/>
                <a:ea typeface="Calibri"/>
                <a:cs typeface="Calibri"/>
                <a:sym typeface="Calibri"/>
              </a:rPr>
              <a:t>Educator Well-Being: Think About</a:t>
            </a:r>
            <a:endParaRPr dirty="0">
              <a:solidFill>
                <a:schemeClr val="accent4"/>
              </a:solidFill>
            </a:endParaRPr>
          </a:p>
        </p:txBody>
      </p:sp>
      <p:sp>
        <p:nvSpPr>
          <p:cNvPr id="439" name="Google Shape;439;p14">
            <a:extLst>
              <a:ext uri="{FF2B5EF4-FFF2-40B4-BE49-F238E27FC236}">
                <a16:creationId xmlns:a16="http://schemas.microsoft.com/office/drawing/2014/main" id="{55F0AEAF-1CD8-5E99-7A33-3D986CF24453}"/>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29</a:t>
            </a:fld>
            <a:endParaRPr/>
          </a:p>
        </p:txBody>
      </p:sp>
      <p:sp>
        <p:nvSpPr>
          <p:cNvPr id="2" name="TextBox 1">
            <a:extLst>
              <a:ext uri="{FF2B5EF4-FFF2-40B4-BE49-F238E27FC236}">
                <a16:creationId xmlns:a16="http://schemas.microsoft.com/office/drawing/2014/main" id="{5EDC22C9-21E9-7C39-AE91-E7E0C7040675}"/>
              </a:ext>
            </a:extLst>
          </p:cNvPr>
          <p:cNvSpPr txBox="1"/>
          <p:nvPr/>
        </p:nvSpPr>
        <p:spPr>
          <a:xfrm>
            <a:off x="10612506" y="5269508"/>
            <a:ext cx="1274694" cy="307777"/>
          </a:xfrm>
          <a:prstGeom prst="rect">
            <a:avLst/>
          </a:prstGeom>
          <a:noFill/>
        </p:spPr>
        <p:txBody>
          <a:bodyPr wrap="square">
            <a:spAutoFit/>
          </a:bodyPr>
          <a:lstStyle/>
          <a:p>
            <a:r>
              <a:rPr lang="en-US" dirty="0">
                <a:solidFill>
                  <a:schemeClr val="tx1"/>
                </a:solidFill>
              </a:rPr>
              <a:t>Table 2.14</a:t>
            </a:r>
            <a:endParaRPr lang="en-US" dirty="0"/>
          </a:p>
        </p:txBody>
      </p:sp>
      <p:graphicFrame>
        <p:nvGraphicFramePr>
          <p:cNvPr id="5" name="Table 4">
            <a:extLst>
              <a:ext uri="{FF2B5EF4-FFF2-40B4-BE49-F238E27FC236}">
                <a16:creationId xmlns:a16="http://schemas.microsoft.com/office/drawing/2014/main" id="{6C0F7B2D-F699-9CD0-1E5F-CDFFCC8E1B57}"/>
              </a:ext>
            </a:extLst>
          </p:cNvPr>
          <p:cNvGraphicFramePr>
            <a:graphicFrameLocks noGrp="1"/>
          </p:cNvGraphicFramePr>
          <p:nvPr>
            <p:extLst>
              <p:ext uri="{D42A27DB-BD31-4B8C-83A1-F6EECF244321}">
                <p14:modId xmlns:p14="http://schemas.microsoft.com/office/powerpoint/2010/main" val="2865364019"/>
              </p:ext>
            </p:extLst>
          </p:nvPr>
        </p:nvGraphicFramePr>
        <p:xfrm>
          <a:off x="658812" y="712976"/>
          <a:ext cx="10874375" cy="4577080"/>
        </p:xfrm>
        <a:graphic>
          <a:graphicData uri="http://schemas.openxmlformats.org/drawingml/2006/table">
            <a:tbl>
              <a:tblPr/>
              <a:tblGrid>
                <a:gridCol w="10874375">
                  <a:extLst>
                    <a:ext uri="{9D8B030D-6E8A-4147-A177-3AD203B41FA5}">
                      <a16:colId xmlns:a16="http://schemas.microsoft.com/office/drawing/2014/main" val="3724088363"/>
                    </a:ext>
                  </a:extLst>
                </a:gridCol>
              </a:tblGrid>
              <a:tr h="0">
                <a:tc>
                  <a:txBody>
                    <a:bodyPr/>
                    <a:lstStyle/>
                    <a:p>
                      <a:pPr>
                        <a:lnSpc>
                          <a:spcPct val="100000"/>
                        </a:lnSpc>
                        <a:spcAft>
                          <a:spcPts val="1013"/>
                        </a:spcAft>
                        <a:buNone/>
                      </a:pPr>
                      <a:r>
                        <a:rPr lang="en-US" b="1" dirty="0">
                          <a:solidFill>
                            <a:srgbClr val="FFFFFF"/>
                          </a:solidFill>
                          <a:effectLst/>
                          <a:latin typeface="Red Hat Text"/>
                          <a:ea typeface="Calibri"/>
                          <a:cs typeface="Calibri"/>
                        </a:rPr>
                        <a:t>Do teachers working with MLs have equal access to supports for teacher well-being? </a:t>
                      </a:r>
                      <a:r>
                        <a:rPr lang="en-US" dirty="0">
                          <a:solidFill>
                            <a:srgbClr val="FFFFFF"/>
                          </a:solidFill>
                          <a:effectLst/>
                          <a:latin typeface="Red Hat Text"/>
                          <a:ea typeface="Calibri"/>
                          <a:cs typeface="Calibri"/>
                        </a:rPr>
                        <a:t>(e.g., do ELD/ESL teachers have co-planning time with their general education colleagues?)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3627335861"/>
                  </a:ext>
                </a:extLst>
              </a:tr>
              <a:tr h="0">
                <a:tc>
                  <a:txBody>
                    <a:bodyPr/>
                    <a:lstStyle/>
                    <a:p>
                      <a:pPr>
                        <a:lnSpc>
                          <a:spcPct val="100000"/>
                        </a:lnSpc>
                        <a:buNone/>
                      </a:pPr>
                      <a:br>
                        <a:rPr lang="en-US" dirty="0">
                          <a:effectLst/>
                          <a:latin typeface="Red Hat Text"/>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1668489"/>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Are the existing supports for teacher well-being effective for teachers working with MLs?</a:t>
                      </a:r>
                      <a:r>
                        <a:rPr lang="en-US" dirty="0">
                          <a:solidFill>
                            <a:srgbClr val="FFFFFF"/>
                          </a:solidFill>
                          <a:effectLst/>
                          <a:latin typeface="Red Hat Text"/>
                          <a:ea typeface="Calibri"/>
                          <a:cs typeface="Calibri"/>
                        </a:rPr>
                        <a:t> If yes, how do you define and measure success? If not, what are the challenges when supporting the well-being of teachers working with MLs?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3939831659"/>
                  </a:ext>
                </a:extLst>
              </a:tr>
              <a:tr h="0">
                <a:tc>
                  <a:txBody>
                    <a:bodyPr/>
                    <a:lstStyle/>
                    <a:p>
                      <a:pPr>
                        <a:lnSpc>
                          <a:spcPct val="100000"/>
                        </a:lnSpc>
                        <a:buNone/>
                      </a:pPr>
                      <a:br>
                        <a:rPr lang="en-US" dirty="0">
                          <a:effectLst/>
                          <a:latin typeface="Red Hat Text"/>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698680"/>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Are the existing instructional resources successful?</a:t>
                      </a:r>
                      <a:r>
                        <a:rPr lang="en-US" dirty="0">
                          <a:solidFill>
                            <a:srgbClr val="FFFFFF"/>
                          </a:solidFill>
                          <a:effectLst/>
                          <a:latin typeface="Red Hat Text"/>
                          <a:ea typeface="Calibri"/>
                          <a:cs typeface="Calibri"/>
                        </a:rPr>
                        <a:t> If yes, how do you define and measure success? If not, what are the challenges associated with providing adequate instructional resources?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710146745"/>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837773"/>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Beyond the existing support, what else is needed to improve working conditions for teachers working with MLs? What additional supports are most realistic given local conditions?</a:t>
                      </a:r>
                      <a:r>
                        <a:rPr lang="en-US" dirty="0">
                          <a:solidFill>
                            <a:srgbClr val="FFFFFF"/>
                          </a:solidFill>
                          <a:effectLst/>
                          <a:latin typeface="Red Hat Text"/>
                          <a:ea typeface="Calibri"/>
                          <a:cs typeface="Calibri"/>
                        </a:rPr>
                        <a:t> </a:t>
                      </a:r>
                    </a:p>
                    <a:p>
                      <a:pPr>
                        <a:lnSpc>
                          <a:spcPct val="100000"/>
                        </a:lnSpc>
                        <a:spcAft>
                          <a:spcPts val="1013"/>
                        </a:spcAft>
                        <a:buNone/>
                      </a:pPr>
                      <a:r>
                        <a:rPr lang="en-US" dirty="0">
                          <a:solidFill>
                            <a:srgbClr val="FFFFFF"/>
                          </a:solidFill>
                          <a:effectLst/>
                          <a:latin typeface="Red Hat Text"/>
                          <a:ea typeface="Calibri"/>
                          <a:cs typeface="Calibri"/>
                        </a:rPr>
                        <a:t>Consider specific needs in your locality. (e.g., “We need more resources to implement bilingual programs in languages besides Spanish,” or “We need better pay and benefits to support teacher retention.”)</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3693727334"/>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823204"/>
                  </a:ext>
                </a:extLst>
              </a:tr>
            </a:tbl>
          </a:graphicData>
        </a:graphic>
      </p:graphicFrame>
    </p:spTree>
    <p:extLst>
      <p:ext uri="{BB962C8B-B14F-4D97-AF65-F5344CB8AC3E}">
        <p14:creationId xmlns:p14="http://schemas.microsoft.com/office/powerpoint/2010/main" val="361598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Agenda &amp; Objectives</a:t>
            </a:r>
            <a:endParaRPr/>
          </a:p>
        </p:txBody>
      </p:sp>
      <p:sp>
        <p:nvSpPr>
          <p:cNvPr id="236" name="Google Shape;236;p2"/>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a:t>
            </a:fld>
            <a:endParaRPr/>
          </a:p>
        </p:txBody>
      </p:sp>
      <p:graphicFrame>
        <p:nvGraphicFramePr>
          <p:cNvPr id="237" name="Google Shape;237;p2"/>
          <p:cNvGraphicFramePr/>
          <p:nvPr>
            <p:extLst>
              <p:ext uri="{D42A27DB-BD31-4B8C-83A1-F6EECF244321}">
                <p14:modId xmlns:p14="http://schemas.microsoft.com/office/powerpoint/2010/main" val="2471051685"/>
              </p:ext>
            </p:extLst>
          </p:nvPr>
        </p:nvGraphicFramePr>
        <p:xfrm>
          <a:off x="525738" y="1023599"/>
          <a:ext cx="11140524" cy="4066416"/>
        </p:xfrm>
        <a:graphic>
          <a:graphicData uri="http://schemas.openxmlformats.org/drawingml/2006/table">
            <a:tbl>
              <a:tblPr bandRow="1">
                <a:tableStyleId>{5FD0F851-EC5A-4D38-B0AD-8093EC10F338}</a:tableStyleId>
              </a:tblPr>
              <a:tblGrid>
                <a:gridCol w="9103087">
                  <a:extLst>
                    <a:ext uri="{9D8B030D-6E8A-4147-A177-3AD203B41FA5}">
                      <a16:colId xmlns:a16="http://schemas.microsoft.com/office/drawing/2014/main" val="20000"/>
                    </a:ext>
                  </a:extLst>
                </a:gridCol>
                <a:gridCol w="2037437">
                  <a:extLst>
                    <a:ext uri="{9D8B030D-6E8A-4147-A177-3AD203B41FA5}">
                      <a16:colId xmlns:a16="http://schemas.microsoft.com/office/drawing/2014/main" val="20001"/>
                    </a:ext>
                  </a:extLst>
                </a:gridCol>
              </a:tblGrid>
              <a:tr h="573428">
                <a:tc>
                  <a:txBody>
                    <a:bodyPr/>
                    <a:lstStyle/>
                    <a:p>
                      <a:pPr marL="0" lvl="0" indent="0" algn="l" rtl="0">
                        <a:lnSpc>
                          <a:spcPct val="115000"/>
                        </a:lnSpc>
                        <a:spcBef>
                          <a:spcPts val="0"/>
                        </a:spcBef>
                        <a:spcAft>
                          <a:spcPts val="0"/>
                        </a:spcAft>
                        <a:buNone/>
                      </a:pPr>
                      <a:r>
                        <a:rPr lang="en-US" sz="1700" b="1" dirty="0">
                          <a:solidFill>
                            <a:srgbClr val="000000"/>
                          </a:solidFill>
                          <a:latin typeface="Calibri"/>
                          <a:ea typeface="Calibri"/>
                          <a:cs typeface="Calibri"/>
                          <a:sym typeface="Calibri"/>
                        </a:rPr>
                        <a:t>Welcome ​</a:t>
                      </a:r>
                      <a:endParaRPr sz="17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US" sz="1700" dirty="0">
                          <a:solidFill>
                            <a:srgbClr val="000000"/>
                          </a:solidFill>
                          <a:latin typeface="Calibri"/>
                          <a:ea typeface="Calibri"/>
                          <a:cs typeface="Calibri"/>
                          <a:sym typeface="Calibri"/>
                        </a:rPr>
                        <a:t>Participants will begin their day with a welcome, team expectations, and review of Module 2 objectives.​</a:t>
                      </a:r>
                      <a:endParaRPr sz="1700">
                        <a:solidFill>
                          <a:srgbClr val="000000"/>
                        </a:solidFill>
                        <a:latin typeface="Calibri"/>
                        <a:ea typeface="Calibri"/>
                        <a:cs typeface="Calibri"/>
                        <a:sym typeface="Calibri"/>
                      </a:endParaRPr>
                    </a:p>
                  </a:txBody>
                  <a:tcPr marL="0" marR="0" marT="0" marB="0"/>
                </a:tc>
                <a:tc>
                  <a:txBody>
                    <a:bodyPr/>
                    <a:lstStyle/>
                    <a:p>
                      <a:pPr marL="0" lvl="0" indent="0" algn="l" rtl="0">
                        <a:lnSpc>
                          <a:spcPct val="115000"/>
                        </a:lnSpc>
                        <a:spcBef>
                          <a:spcPts val="0"/>
                        </a:spcBef>
                        <a:spcAft>
                          <a:spcPts val="0"/>
                        </a:spcAft>
                        <a:buNone/>
                      </a:pPr>
                      <a:r>
                        <a:rPr lang="en-US" sz="1700" dirty="0">
                          <a:solidFill>
                            <a:srgbClr val="000000"/>
                          </a:solidFill>
                          <a:latin typeface="Calibri"/>
                          <a:ea typeface="Calibri"/>
                          <a:cs typeface="Calibri"/>
                          <a:sym typeface="Calibri"/>
                        </a:rPr>
                        <a:t>15 Minutes​</a:t>
                      </a:r>
                      <a:endParaRPr sz="1700" dirty="0">
                        <a:solidFill>
                          <a:srgbClr val="000000"/>
                        </a:solidFill>
                        <a:latin typeface="Calibri"/>
                        <a:ea typeface="Calibri"/>
                        <a:cs typeface="Calibri"/>
                        <a:sym typeface="Calibri"/>
                      </a:endParaRPr>
                    </a:p>
                  </a:txBody>
                  <a:tcPr marL="0" marR="0" marT="0" marB="0"/>
                </a:tc>
                <a:extLst>
                  <a:ext uri="{0D108BD9-81ED-4DB2-BD59-A6C34878D82A}">
                    <a16:rowId xmlns:a16="http://schemas.microsoft.com/office/drawing/2014/main" val="10001"/>
                  </a:ext>
                </a:extLst>
              </a:tr>
              <a:tr h="573427">
                <a:tc>
                  <a:txBody>
                    <a:bodyPr/>
                    <a:lstStyle/>
                    <a:p>
                      <a:pPr marL="0" lvl="0" indent="0" algn="l">
                        <a:lnSpc>
                          <a:spcPct val="114999"/>
                        </a:lnSpc>
                        <a:spcBef>
                          <a:spcPts val="0"/>
                        </a:spcBef>
                        <a:spcAft>
                          <a:spcPts val="0"/>
                        </a:spcAft>
                        <a:buNone/>
                      </a:pPr>
                      <a:r>
                        <a:rPr lang="en-US" sz="1700" b="1" dirty="0">
                          <a:solidFill>
                            <a:srgbClr val="000000"/>
                          </a:solidFill>
                          <a:latin typeface="Calibri"/>
                          <a:ea typeface="Calibri"/>
                          <a:cs typeface="Calibri"/>
                        </a:rPr>
                        <a:t>Review Module 1 Data and Reflections</a:t>
                      </a:r>
                    </a:p>
                    <a:p>
                      <a:pPr marL="0" lvl="0" indent="0" algn="l">
                        <a:lnSpc>
                          <a:spcPct val="114999"/>
                        </a:lnSpc>
                        <a:spcBef>
                          <a:spcPts val="0"/>
                        </a:spcBef>
                        <a:spcAft>
                          <a:spcPts val="0"/>
                        </a:spcAft>
                        <a:buNone/>
                      </a:pPr>
                      <a:r>
                        <a:rPr lang="en-US" sz="1700" dirty="0">
                          <a:solidFill>
                            <a:srgbClr val="000000"/>
                          </a:solidFill>
                          <a:latin typeface="Calibri"/>
                          <a:ea typeface="Calibri"/>
                          <a:cs typeface="Calibri"/>
                        </a:rPr>
                        <a:t>Participants will reflect on key learnings from Module 1.</a:t>
                      </a:r>
                    </a:p>
                  </a:txBody>
                  <a:tcPr marL="0" marR="0" marT="0" marB="0"/>
                </a:tc>
                <a:tc>
                  <a:txBody>
                    <a:bodyPr/>
                    <a:lstStyle/>
                    <a:p>
                      <a:pPr marL="0" lvl="0" indent="0" algn="l">
                        <a:lnSpc>
                          <a:spcPct val="114999"/>
                        </a:lnSpc>
                        <a:spcBef>
                          <a:spcPts val="0"/>
                        </a:spcBef>
                        <a:spcAft>
                          <a:spcPts val="0"/>
                        </a:spcAft>
                        <a:buNone/>
                      </a:pPr>
                      <a:r>
                        <a:rPr lang="en-US" sz="1700" dirty="0">
                          <a:solidFill>
                            <a:srgbClr val="000000"/>
                          </a:solidFill>
                          <a:latin typeface="Calibri"/>
                          <a:ea typeface="Calibri"/>
                          <a:cs typeface="Calibri"/>
                        </a:rPr>
                        <a:t>5 minutes</a:t>
                      </a:r>
                      <a:endParaRPr sz="1700" dirty="0">
                        <a:solidFill>
                          <a:srgbClr val="000000"/>
                        </a:solidFill>
                        <a:latin typeface="Calibri"/>
                        <a:ea typeface="Calibri"/>
                        <a:cs typeface="Calibri"/>
                        <a:sym typeface="Calibri"/>
                      </a:endParaRPr>
                    </a:p>
                  </a:txBody>
                  <a:tcPr marL="0" marR="0" marT="0" marB="0"/>
                </a:tc>
                <a:extLst>
                  <a:ext uri="{0D108BD9-81ED-4DB2-BD59-A6C34878D82A}">
                    <a16:rowId xmlns:a16="http://schemas.microsoft.com/office/drawing/2014/main" val="2684645702"/>
                  </a:ext>
                </a:extLst>
              </a:tr>
              <a:tr h="573428">
                <a:tc>
                  <a:txBody>
                    <a:bodyPr/>
                    <a:lstStyle/>
                    <a:p>
                      <a:pPr marL="0" lvl="0" indent="0" algn="l" rtl="0">
                        <a:lnSpc>
                          <a:spcPct val="115000"/>
                        </a:lnSpc>
                        <a:spcBef>
                          <a:spcPts val="0"/>
                        </a:spcBef>
                        <a:spcAft>
                          <a:spcPts val="0"/>
                        </a:spcAft>
                        <a:buNone/>
                      </a:pPr>
                      <a:r>
                        <a:rPr lang="en-US" sz="1700" b="1" dirty="0">
                          <a:solidFill>
                            <a:srgbClr val="000000"/>
                          </a:solidFill>
                          <a:latin typeface="Calibri"/>
                          <a:ea typeface="Calibri"/>
                          <a:cs typeface="Calibri"/>
                          <a:sym typeface="Calibri"/>
                        </a:rPr>
                        <a:t>Understanding Teacher Characteristics in Your State/Jurisdiction Context​</a:t>
                      </a:r>
                      <a:endParaRPr sz="17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US" sz="1700" dirty="0">
                          <a:solidFill>
                            <a:srgbClr val="000000"/>
                          </a:solidFill>
                          <a:latin typeface="Calibri"/>
                          <a:ea typeface="Calibri"/>
                          <a:cs typeface="Calibri"/>
                          <a:sym typeface="Calibri"/>
                        </a:rPr>
                        <a:t>Participants will explore data on teachers. ​</a:t>
                      </a:r>
                      <a:endParaRPr sz="1700">
                        <a:solidFill>
                          <a:srgbClr val="000000"/>
                        </a:solidFill>
                        <a:latin typeface="Calibri"/>
                        <a:ea typeface="Calibri"/>
                        <a:cs typeface="Calibri"/>
                        <a:sym typeface="Calibri"/>
                      </a:endParaRPr>
                    </a:p>
                  </a:txBody>
                  <a:tcPr marL="0" marR="0" marT="0" marB="0"/>
                </a:tc>
                <a:tc>
                  <a:txBody>
                    <a:bodyPr/>
                    <a:lstStyle/>
                    <a:p>
                      <a:pPr marL="0" lvl="0" indent="0" algn="l" rtl="0">
                        <a:lnSpc>
                          <a:spcPct val="115000"/>
                        </a:lnSpc>
                        <a:spcBef>
                          <a:spcPts val="0"/>
                        </a:spcBef>
                        <a:spcAft>
                          <a:spcPts val="0"/>
                        </a:spcAft>
                        <a:buNone/>
                      </a:pPr>
                      <a:r>
                        <a:rPr lang="en-US" sz="1700" dirty="0">
                          <a:solidFill>
                            <a:srgbClr val="000000"/>
                          </a:solidFill>
                          <a:latin typeface="Calibri"/>
                          <a:ea typeface="Calibri"/>
                          <a:cs typeface="Calibri"/>
                          <a:sym typeface="Calibri"/>
                        </a:rPr>
                        <a:t>30 Minutes​</a:t>
                      </a:r>
                      <a:endParaRPr sz="1700" dirty="0">
                        <a:solidFill>
                          <a:srgbClr val="000000"/>
                        </a:solidFill>
                        <a:latin typeface="Calibri"/>
                        <a:ea typeface="Calibri"/>
                        <a:cs typeface="Calibri"/>
                        <a:sym typeface="Calibri"/>
                      </a:endParaRPr>
                    </a:p>
                  </a:txBody>
                  <a:tcPr marL="0" marR="0" marT="0" marB="0"/>
                </a:tc>
                <a:extLst>
                  <a:ext uri="{0D108BD9-81ED-4DB2-BD59-A6C34878D82A}">
                    <a16:rowId xmlns:a16="http://schemas.microsoft.com/office/drawing/2014/main" val="10002"/>
                  </a:ext>
                </a:extLst>
              </a:tr>
              <a:tr h="868827">
                <a:tc>
                  <a:txBody>
                    <a:bodyPr/>
                    <a:lstStyle/>
                    <a:p>
                      <a:pPr marL="0" lvl="0" indent="0" algn="l" rtl="0">
                        <a:lnSpc>
                          <a:spcPct val="115000"/>
                        </a:lnSpc>
                        <a:spcBef>
                          <a:spcPts val="0"/>
                        </a:spcBef>
                        <a:spcAft>
                          <a:spcPts val="0"/>
                        </a:spcAft>
                        <a:buNone/>
                      </a:pPr>
                      <a:r>
                        <a:rPr lang="en-US" sz="1700" b="1" dirty="0">
                          <a:solidFill>
                            <a:srgbClr val="000000"/>
                          </a:solidFill>
                          <a:latin typeface="Calibri"/>
                          <a:ea typeface="Calibri"/>
                          <a:cs typeface="Calibri"/>
                          <a:sym typeface="Calibri"/>
                        </a:rPr>
                        <a:t>Supports for Teacher Pathways​</a:t>
                      </a:r>
                      <a:endParaRPr sz="17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US" sz="1700" dirty="0">
                          <a:solidFill>
                            <a:srgbClr val="000000"/>
                          </a:solidFill>
                          <a:latin typeface="Calibri"/>
                          <a:ea typeface="Calibri"/>
                          <a:cs typeface="Calibri"/>
                          <a:sym typeface="Calibri"/>
                        </a:rPr>
                        <a:t>Participants will review certification policies in their local context as well as available certificate and diploma programs and alternative certification strategies.​</a:t>
                      </a:r>
                      <a:endParaRPr sz="1700">
                        <a:solidFill>
                          <a:srgbClr val="000000"/>
                        </a:solidFill>
                        <a:latin typeface="Calibri"/>
                        <a:ea typeface="Calibri"/>
                        <a:cs typeface="Calibri"/>
                        <a:sym typeface="Calibri"/>
                      </a:endParaRPr>
                    </a:p>
                  </a:txBody>
                  <a:tcPr marL="0" marR="0" marT="0" marB="0"/>
                </a:tc>
                <a:tc>
                  <a:txBody>
                    <a:bodyPr/>
                    <a:lstStyle/>
                    <a:p>
                      <a:pPr marL="0" lvl="0" indent="0" algn="l" rtl="0">
                        <a:lnSpc>
                          <a:spcPct val="115000"/>
                        </a:lnSpc>
                        <a:spcBef>
                          <a:spcPts val="0"/>
                        </a:spcBef>
                        <a:spcAft>
                          <a:spcPts val="0"/>
                        </a:spcAft>
                        <a:buNone/>
                      </a:pPr>
                      <a:r>
                        <a:rPr lang="en-US" sz="1700" dirty="0">
                          <a:solidFill>
                            <a:srgbClr val="000000"/>
                          </a:solidFill>
                          <a:latin typeface="Calibri"/>
                          <a:ea typeface="Calibri"/>
                          <a:cs typeface="Calibri"/>
                          <a:sym typeface="Calibri"/>
                        </a:rPr>
                        <a:t>30 Minutes​</a:t>
                      </a:r>
                      <a:endParaRPr sz="1700" dirty="0">
                        <a:solidFill>
                          <a:srgbClr val="000000"/>
                        </a:solidFill>
                        <a:latin typeface="Calibri"/>
                        <a:ea typeface="Calibri"/>
                        <a:cs typeface="Calibri"/>
                        <a:sym typeface="Calibri"/>
                      </a:endParaRPr>
                    </a:p>
                  </a:txBody>
                  <a:tcPr marL="0" marR="0" marT="0" marB="0"/>
                </a:tc>
                <a:extLst>
                  <a:ext uri="{0D108BD9-81ED-4DB2-BD59-A6C34878D82A}">
                    <a16:rowId xmlns:a16="http://schemas.microsoft.com/office/drawing/2014/main" val="10003"/>
                  </a:ext>
                </a:extLst>
              </a:tr>
              <a:tr h="573428">
                <a:tc>
                  <a:txBody>
                    <a:bodyPr/>
                    <a:lstStyle/>
                    <a:p>
                      <a:pPr marL="0" lvl="0" indent="0" algn="l" rtl="0">
                        <a:lnSpc>
                          <a:spcPct val="115000"/>
                        </a:lnSpc>
                        <a:spcBef>
                          <a:spcPts val="0"/>
                        </a:spcBef>
                        <a:spcAft>
                          <a:spcPts val="0"/>
                        </a:spcAft>
                        <a:buNone/>
                      </a:pPr>
                      <a:r>
                        <a:rPr lang="en-US" sz="1700" b="1" dirty="0">
                          <a:solidFill>
                            <a:srgbClr val="000000"/>
                          </a:solidFill>
                          <a:latin typeface="Calibri"/>
                          <a:ea typeface="Calibri"/>
                          <a:cs typeface="Calibri"/>
                          <a:sym typeface="Calibri"/>
                        </a:rPr>
                        <a:t>Ongoing Support and Professional Learning Opportunities </a:t>
                      </a:r>
                      <a:r>
                        <a:rPr lang="en-US" sz="1700" dirty="0">
                          <a:solidFill>
                            <a:srgbClr val="000000"/>
                          </a:solidFill>
                          <a:latin typeface="Calibri"/>
                          <a:ea typeface="Calibri"/>
                          <a:cs typeface="Calibri"/>
                          <a:sym typeface="Calibri"/>
                        </a:rPr>
                        <a:t>​</a:t>
                      </a:r>
                      <a:endParaRPr sz="17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US" sz="1700" dirty="0">
                          <a:solidFill>
                            <a:srgbClr val="000000"/>
                          </a:solidFill>
                          <a:latin typeface="Calibri"/>
                          <a:ea typeface="Calibri"/>
                          <a:cs typeface="Calibri"/>
                          <a:sym typeface="Calibri"/>
                        </a:rPr>
                        <a:t>Participants will review the supports and professional development opportunities offered to teachers.​</a:t>
                      </a:r>
                      <a:endParaRPr sz="1700">
                        <a:solidFill>
                          <a:srgbClr val="000000"/>
                        </a:solidFill>
                        <a:latin typeface="Calibri"/>
                        <a:ea typeface="Calibri"/>
                        <a:cs typeface="Calibri"/>
                        <a:sym typeface="Calibri"/>
                      </a:endParaRPr>
                    </a:p>
                  </a:txBody>
                  <a:tcPr marL="0" marR="0" marT="0" marB="0"/>
                </a:tc>
                <a:tc>
                  <a:txBody>
                    <a:bodyPr/>
                    <a:lstStyle/>
                    <a:p>
                      <a:pPr marL="0" lvl="0" indent="0" algn="l" rtl="0">
                        <a:lnSpc>
                          <a:spcPct val="115000"/>
                        </a:lnSpc>
                        <a:spcBef>
                          <a:spcPts val="0"/>
                        </a:spcBef>
                        <a:spcAft>
                          <a:spcPts val="0"/>
                        </a:spcAft>
                        <a:buNone/>
                      </a:pPr>
                      <a:r>
                        <a:rPr lang="en-US" sz="1700" dirty="0">
                          <a:solidFill>
                            <a:srgbClr val="000000"/>
                          </a:solidFill>
                          <a:latin typeface="Calibri"/>
                          <a:ea typeface="Calibri"/>
                          <a:cs typeface="Calibri"/>
                          <a:sym typeface="Calibri"/>
                        </a:rPr>
                        <a:t>30 Minutes​</a:t>
                      </a:r>
                      <a:endParaRPr sz="1700" dirty="0">
                        <a:solidFill>
                          <a:srgbClr val="000000"/>
                        </a:solidFill>
                        <a:latin typeface="Calibri"/>
                        <a:ea typeface="Calibri"/>
                        <a:cs typeface="Calibri"/>
                        <a:sym typeface="Calibri"/>
                      </a:endParaRPr>
                    </a:p>
                  </a:txBody>
                  <a:tcPr marL="0" marR="0" marT="0" marB="0"/>
                </a:tc>
                <a:extLst>
                  <a:ext uri="{0D108BD9-81ED-4DB2-BD59-A6C34878D82A}">
                    <a16:rowId xmlns:a16="http://schemas.microsoft.com/office/drawing/2014/main" val="10004"/>
                  </a:ext>
                </a:extLst>
              </a:tr>
              <a:tr h="573428">
                <a:tc>
                  <a:txBody>
                    <a:bodyPr/>
                    <a:lstStyle/>
                    <a:p>
                      <a:pPr marL="0" lvl="0" indent="0" algn="l" rtl="0">
                        <a:lnSpc>
                          <a:spcPct val="115000"/>
                        </a:lnSpc>
                        <a:spcBef>
                          <a:spcPts val="0"/>
                        </a:spcBef>
                        <a:spcAft>
                          <a:spcPts val="0"/>
                        </a:spcAft>
                        <a:buNone/>
                      </a:pPr>
                      <a:r>
                        <a:rPr lang="en-US" sz="1700" b="1" dirty="0">
                          <a:solidFill>
                            <a:srgbClr val="000000"/>
                          </a:solidFill>
                          <a:latin typeface="Calibri"/>
                          <a:ea typeface="Calibri"/>
                          <a:cs typeface="Calibri"/>
                          <a:sym typeface="Calibri"/>
                        </a:rPr>
                        <a:t>Wrap Up​</a:t>
                      </a:r>
                      <a:endParaRPr sz="17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US" sz="1700" dirty="0">
                          <a:solidFill>
                            <a:srgbClr val="000000"/>
                          </a:solidFill>
                          <a:latin typeface="Calibri"/>
                          <a:ea typeface="Calibri"/>
                          <a:cs typeface="Calibri"/>
                          <a:sym typeface="Calibri"/>
                        </a:rPr>
                        <a:t>Participants will revisit their goals plan for Module 3 pre-work.​</a:t>
                      </a:r>
                      <a:endParaRPr sz="1700">
                        <a:solidFill>
                          <a:srgbClr val="000000"/>
                        </a:solidFill>
                        <a:latin typeface="Calibri"/>
                        <a:ea typeface="Calibri"/>
                        <a:cs typeface="Calibri"/>
                        <a:sym typeface="Calibri"/>
                      </a:endParaRPr>
                    </a:p>
                  </a:txBody>
                  <a:tcPr marL="0" marR="0" marT="0" marB="0" anchor="ctr"/>
                </a:tc>
                <a:tc>
                  <a:txBody>
                    <a:bodyPr/>
                    <a:lstStyle/>
                    <a:p>
                      <a:pPr marL="0" lvl="0" indent="0" algn="l" rtl="0">
                        <a:lnSpc>
                          <a:spcPct val="115000"/>
                        </a:lnSpc>
                        <a:spcBef>
                          <a:spcPts val="0"/>
                        </a:spcBef>
                        <a:spcAft>
                          <a:spcPts val="0"/>
                        </a:spcAft>
                        <a:buNone/>
                      </a:pPr>
                      <a:r>
                        <a:rPr lang="en-US" sz="1700" dirty="0">
                          <a:solidFill>
                            <a:srgbClr val="000000"/>
                          </a:solidFill>
                          <a:latin typeface="Calibri"/>
                          <a:ea typeface="Calibri"/>
                          <a:cs typeface="Calibri"/>
                        </a:rPr>
                        <a:t>10</a:t>
                      </a:r>
                      <a:r>
                        <a:rPr lang="en-US" sz="1700" dirty="0">
                          <a:solidFill>
                            <a:srgbClr val="000000"/>
                          </a:solidFill>
                          <a:latin typeface="Calibri"/>
                          <a:ea typeface="Calibri"/>
                          <a:cs typeface="Calibri"/>
                          <a:sym typeface="Calibri"/>
                        </a:rPr>
                        <a:t> Minutes​</a:t>
                      </a:r>
                      <a:endParaRPr sz="1700" dirty="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15"/>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1"/>
                </a:solidFill>
                <a:latin typeface="Calibri"/>
                <a:ea typeface="Calibri"/>
                <a:cs typeface="Calibri"/>
                <a:sym typeface="Calibri"/>
              </a:rPr>
              <a:t>Teacher-Focused </a:t>
            </a:r>
            <a:r>
              <a:rPr lang="en-US" dirty="0">
                <a:solidFill>
                  <a:schemeClr val="accent1"/>
                </a:solidFill>
              </a:rPr>
              <a:t>PD</a:t>
            </a:r>
            <a:r>
              <a:rPr lang="en-US" sz="3200" dirty="0">
                <a:solidFill>
                  <a:schemeClr val="accent1"/>
                </a:solidFill>
                <a:latin typeface="Calibri"/>
                <a:ea typeface="Calibri"/>
                <a:cs typeface="Calibri"/>
                <a:sym typeface="Calibri"/>
              </a:rPr>
              <a:t>: Data Exploration Pre-Work </a:t>
            </a:r>
            <a:endParaRPr sz="3200" dirty="0">
              <a:solidFill>
                <a:schemeClr val="accent1"/>
              </a:solidFill>
            </a:endParaRPr>
          </a:p>
        </p:txBody>
      </p:sp>
      <p:sp>
        <p:nvSpPr>
          <p:cNvPr id="444" name="Google Shape;444;p15"/>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30</a:t>
            </a:fld>
            <a:endParaRPr/>
          </a:p>
        </p:txBody>
      </p:sp>
      <p:graphicFrame>
        <p:nvGraphicFramePr>
          <p:cNvPr id="2" name="Table 1">
            <a:extLst>
              <a:ext uri="{FF2B5EF4-FFF2-40B4-BE49-F238E27FC236}">
                <a16:creationId xmlns:a16="http://schemas.microsoft.com/office/drawing/2014/main" id="{4951FA28-48CF-13EE-C53F-68EEB72F288F}"/>
              </a:ext>
            </a:extLst>
          </p:cNvPr>
          <p:cNvGraphicFramePr>
            <a:graphicFrameLocks noGrp="1"/>
          </p:cNvGraphicFramePr>
          <p:nvPr>
            <p:extLst>
              <p:ext uri="{D42A27DB-BD31-4B8C-83A1-F6EECF244321}">
                <p14:modId xmlns:p14="http://schemas.microsoft.com/office/powerpoint/2010/main" val="2007125052"/>
              </p:ext>
            </p:extLst>
          </p:nvPr>
        </p:nvGraphicFramePr>
        <p:xfrm>
          <a:off x="637025" y="1008116"/>
          <a:ext cx="10481273" cy="3973343"/>
        </p:xfrm>
        <a:graphic>
          <a:graphicData uri="http://schemas.openxmlformats.org/drawingml/2006/table">
            <a:tbl>
              <a:tblPr/>
              <a:tblGrid>
                <a:gridCol w="2845914">
                  <a:extLst>
                    <a:ext uri="{9D8B030D-6E8A-4147-A177-3AD203B41FA5}">
                      <a16:colId xmlns:a16="http://schemas.microsoft.com/office/drawing/2014/main" val="929722938"/>
                    </a:ext>
                  </a:extLst>
                </a:gridCol>
                <a:gridCol w="2424701">
                  <a:extLst>
                    <a:ext uri="{9D8B030D-6E8A-4147-A177-3AD203B41FA5}">
                      <a16:colId xmlns:a16="http://schemas.microsoft.com/office/drawing/2014/main" val="2099233148"/>
                    </a:ext>
                  </a:extLst>
                </a:gridCol>
                <a:gridCol w="2794571">
                  <a:extLst>
                    <a:ext uri="{9D8B030D-6E8A-4147-A177-3AD203B41FA5}">
                      <a16:colId xmlns:a16="http://schemas.microsoft.com/office/drawing/2014/main" val="1275368039"/>
                    </a:ext>
                  </a:extLst>
                </a:gridCol>
                <a:gridCol w="2416087">
                  <a:extLst>
                    <a:ext uri="{9D8B030D-6E8A-4147-A177-3AD203B41FA5}">
                      <a16:colId xmlns:a16="http://schemas.microsoft.com/office/drawing/2014/main" val="535897650"/>
                    </a:ext>
                  </a:extLst>
                </a:gridCol>
              </a:tblGrid>
              <a:tr h="293782">
                <a:tc rowSpan="2">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gridSpan="3">
                  <a:txBody>
                    <a:bodyPr/>
                    <a:lstStyle/>
                    <a:p>
                      <a:pPr algn="ctr">
                        <a:lnSpc>
                          <a:spcPct val="100000"/>
                        </a:lnSpc>
                        <a:spcAft>
                          <a:spcPts val="1013"/>
                        </a:spcAft>
                        <a:buNone/>
                      </a:pPr>
                      <a:r>
                        <a:rPr lang="en-US" sz="1300" b="1" dirty="0">
                          <a:solidFill>
                            <a:srgbClr val="FFFFFF"/>
                          </a:solidFill>
                          <a:effectLst/>
                          <a:latin typeface="Red Hat Text"/>
                          <a:ea typeface="Calibri"/>
                          <a:cs typeface="Calibri"/>
                        </a:rPr>
                        <a:t>Teacher Category</a:t>
                      </a:r>
                      <a:endParaRPr lang="en-US" sz="1300">
                        <a:solidFill>
                          <a:srgbClr val="FFFFFF"/>
                        </a:solidFill>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hMerge="1">
                  <a:txBody>
                    <a:bodyPr/>
                    <a:lstStyle/>
                    <a:p>
                      <a:pPr>
                        <a:lnSpc>
                          <a:spcPct val="100000"/>
                        </a:lnSpc>
                      </a:pPr>
                      <a:endParaRPr lang="en-US" sz="1300"/>
                    </a:p>
                  </a:txBody>
                  <a:tcPr marL="88134" marR="88134" marT="44067" marB="44067">
                    <a:lnL w="9525" cap="flat" cmpd="sng" algn="ctr">
                      <a:solidFill>
                        <a:srgbClr val="000000"/>
                      </a:solidFill>
                      <a:prstDash val="solid"/>
                      <a:round/>
                      <a:headEnd type="none" w="med" len="med"/>
                      <a:tailEnd type="none" w="med" len="med"/>
                    </a:lnL>
                    <a:lnB w="9525" cap="flat" cmpd="sng" algn="ctr">
                      <a:solidFill>
                        <a:srgbClr val="000000"/>
                      </a:solidFill>
                      <a:prstDash val="solid"/>
                      <a:round/>
                      <a:headEnd type="none" w="med" len="med"/>
                      <a:tailEnd type="none" w="med" len="med"/>
                    </a:lnB>
                    <a:solidFill>
                      <a:schemeClr val="accent1"/>
                    </a:solidFill>
                  </a:tcPr>
                </a:tc>
                <a:tc hMerge="1">
                  <a:txBody>
                    <a:bodyPr/>
                    <a:lstStyle/>
                    <a:p>
                      <a:pPr>
                        <a:lnSpc>
                          <a:spcPct val="100000"/>
                        </a:lnSpc>
                      </a:pPr>
                      <a:endParaRPr lang="en-US" sz="1300" dirty="0"/>
                    </a:p>
                  </a:txBody>
                  <a:tcPr marL="88134" marR="88134" marT="44067" marB="44067">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747250310"/>
                  </a:ext>
                </a:extLst>
              </a:tr>
              <a:tr h="356517">
                <a:tc vMerge="1">
                  <a:txBody>
                    <a:bodyPr/>
                    <a:lstStyle/>
                    <a:p>
                      <a:endParaRPr lang="en-US"/>
                    </a:p>
                  </a:txBody>
                  <a:tcPr/>
                </a:tc>
                <a:tc>
                  <a:txBody>
                    <a:bodyPr/>
                    <a:lstStyle/>
                    <a:p>
                      <a:pPr>
                        <a:lnSpc>
                          <a:spcPct val="100000"/>
                        </a:lnSpc>
                        <a:spcAft>
                          <a:spcPts val="1013"/>
                        </a:spcAft>
                        <a:buNone/>
                      </a:pPr>
                      <a:r>
                        <a:rPr lang="en-US" sz="1300" b="1" dirty="0">
                          <a:solidFill>
                            <a:srgbClr val="FFFFFF"/>
                          </a:solidFill>
                          <a:effectLst/>
                          <a:latin typeface="Red Hat Text"/>
                          <a:ea typeface="Calibri"/>
                          <a:cs typeface="Calibri"/>
                        </a:rPr>
                        <a:t>Bilingual Program Teachers</a:t>
                      </a:r>
                      <a:endParaRPr lang="en-US" sz="1300">
                        <a:solidFill>
                          <a:srgbClr val="FFFFFF"/>
                        </a:solidFill>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1013"/>
                        </a:spcAft>
                        <a:buNone/>
                      </a:pPr>
                      <a:r>
                        <a:rPr lang="en-US" sz="1300" b="1" dirty="0">
                          <a:solidFill>
                            <a:srgbClr val="FFFFFF"/>
                          </a:solidFill>
                          <a:effectLst/>
                          <a:latin typeface="Red Hat Text"/>
                          <a:ea typeface="Calibri"/>
                          <a:cs typeface="Calibri"/>
                        </a:rPr>
                        <a:t>Targeted or Designated ELD/ESL Teachers</a:t>
                      </a:r>
                      <a:endParaRPr lang="en-US" sz="1300">
                        <a:solidFill>
                          <a:srgbClr val="FFFFFF"/>
                        </a:solidFill>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1013"/>
                        </a:spcAft>
                        <a:buNone/>
                      </a:pPr>
                      <a:r>
                        <a:rPr lang="en-US" sz="1300" b="1" dirty="0">
                          <a:solidFill>
                            <a:srgbClr val="FFFFFF"/>
                          </a:solidFill>
                          <a:effectLst/>
                          <a:latin typeface="Red Hat Text"/>
                          <a:ea typeface="Calibri"/>
                          <a:cs typeface="Calibri"/>
                        </a:rPr>
                        <a:t>General Education Teachers Who Have MLs in Their Classrooms</a:t>
                      </a:r>
                      <a:endParaRPr lang="en-US" sz="1300">
                        <a:solidFill>
                          <a:srgbClr val="FFFFFF"/>
                        </a:solidFill>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656412702"/>
                  </a:ext>
                </a:extLst>
              </a:tr>
              <a:tr h="491167">
                <a:tc>
                  <a:txBody>
                    <a:bodyPr/>
                    <a:lstStyle/>
                    <a:p>
                      <a:pPr>
                        <a:lnSpc>
                          <a:spcPct val="100000"/>
                        </a:lnSpc>
                        <a:spcAft>
                          <a:spcPts val="1013"/>
                        </a:spcAft>
                        <a:buNone/>
                      </a:pPr>
                      <a:r>
                        <a:rPr lang="en-US" sz="1300" dirty="0">
                          <a:effectLst/>
                          <a:latin typeface="Red Hat Text"/>
                          <a:ea typeface="Calibri"/>
                          <a:cs typeface="Calibri"/>
                        </a:rPr>
                        <a:t>What opportunities are available?</a:t>
                      </a: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panose="02010303040201060303" pitchFamily="2" charset="0"/>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3840467"/>
                  </a:ext>
                </a:extLst>
              </a:tr>
              <a:tr h="491167">
                <a:tc>
                  <a:txBody>
                    <a:bodyPr/>
                    <a:lstStyle/>
                    <a:p>
                      <a:pPr>
                        <a:lnSpc>
                          <a:spcPct val="100000"/>
                        </a:lnSpc>
                        <a:spcAft>
                          <a:spcPts val="1013"/>
                        </a:spcAft>
                        <a:buNone/>
                      </a:pPr>
                      <a:r>
                        <a:rPr lang="en-US" sz="1300" dirty="0">
                          <a:effectLst/>
                          <a:latin typeface="Red Hat Text"/>
                          <a:ea typeface="Calibri"/>
                          <a:cs typeface="Calibri"/>
                        </a:rPr>
                        <a:t>Where are the opportunities offered?</a:t>
                      </a: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4841345"/>
                  </a:ext>
                </a:extLst>
              </a:tr>
              <a:tr h="625817">
                <a:tc>
                  <a:txBody>
                    <a:bodyPr/>
                    <a:lstStyle/>
                    <a:p>
                      <a:pPr>
                        <a:lnSpc>
                          <a:spcPct val="100000"/>
                        </a:lnSpc>
                        <a:spcAft>
                          <a:spcPts val="1013"/>
                        </a:spcAft>
                        <a:buNone/>
                      </a:pPr>
                      <a:r>
                        <a:rPr lang="en-US" sz="1300" dirty="0">
                          <a:effectLst/>
                          <a:latin typeface="Red Hat Text"/>
                          <a:ea typeface="Calibri"/>
                          <a:cs typeface="Calibri"/>
                        </a:rPr>
                        <a:t>How many teachers participate annually?</a:t>
                      </a: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panose="02010303040201060303" pitchFamily="2" charset="0"/>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944291"/>
                  </a:ext>
                </a:extLst>
              </a:tr>
              <a:tr h="484740">
                <a:tc>
                  <a:txBody>
                    <a:bodyPr/>
                    <a:lstStyle/>
                    <a:p>
                      <a:pPr>
                        <a:lnSpc>
                          <a:spcPct val="100000"/>
                        </a:lnSpc>
                        <a:spcAft>
                          <a:spcPts val="1013"/>
                        </a:spcAft>
                        <a:buNone/>
                      </a:pPr>
                      <a:r>
                        <a:rPr lang="en-US" sz="1300" dirty="0">
                          <a:effectLst/>
                          <a:latin typeface="Red Hat Text"/>
                          <a:ea typeface="Calibri"/>
                          <a:cs typeface="Calibri"/>
                        </a:rPr>
                        <a:t>How is the program funded?</a:t>
                      </a: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3420075"/>
                  </a:ext>
                </a:extLst>
              </a:tr>
              <a:tr h="625817">
                <a:tc>
                  <a:txBody>
                    <a:bodyPr/>
                    <a:lstStyle/>
                    <a:p>
                      <a:pPr>
                        <a:lnSpc>
                          <a:spcPct val="100000"/>
                        </a:lnSpc>
                        <a:spcAft>
                          <a:spcPts val="1013"/>
                        </a:spcAft>
                        <a:buNone/>
                      </a:pPr>
                      <a:r>
                        <a:rPr lang="en-US" sz="1300" dirty="0">
                          <a:effectLst/>
                          <a:latin typeface="Red Hat Text"/>
                          <a:ea typeface="Calibri"/>
                          <a:cs typeface="Calibri"/>
                        </a:rPr>
                        <a:t>What are the focal languages of the program (if applicable)?</a:t>
                      </a: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273522"/>
                  </a:ext>
                </a:extLst>
              </a:tr>
              <a:tr h="491167">
                <a:tc>
                  <a:txBody>
                    <a:bodyPr/>
                    <a:lstStyle/>
                    <a:p>
                      <a:pPr>
                        <a:lnSpc>
                          <a:spcPct val="100000"/>
                        </a:lnSpc>
                        <a:spcAft>
                          <a:spcPts val="1013"/>
                        </a:spcAft>
                        <a:buNone/>
                      </a:pPr>
                      <a:r>
                        <a:rPr lang="en-US" sz="1300" dirty="0">
                          <a:effectLst/>
                          <a:latin typeface="Red Hat Text"/>
                          <a:ea typeface="Calibri"/>
                          <a:cs typeface="Calibri"/>
                        </a:rPr>
                        <a:t>What are the focal grade bands of the program?</a:t>
                      </a: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nSpc>
                          <a:spcPct val="100000"/>
                        </a:lnSpc>
                        <a:buNone/>
                      </a:pPr>
                      <a:br>
                        <a:rPr lang="en-US" sz="1300" dirty="0">
                          <a:effectLst/>
                          <a:latin typeface="Red Hat Text" panose="02010303040201060303" pitchFamily="2" charset="0"/>
                        </a:rPr>
                      </a:br>
                      <a:endParaRPr lang="en-US" sz="1300">
                        <a:effectLst/>
                        <a:latin typeface="Red Hat Text"/>
                        <a:ea typeface="Calibri"/>
                        <a:cs typeface="Calibri"/>
                      </a:endParaRPr>
                    </a:p>
                  </a:txBody>
                  <a:tcPr marL="36723" marR="36723" marT="36723" marB="367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1575146"/>
                  </a:ext>
                </a:extLst>
              </a:tr>
            </a:tbl>
          </a:graphicData>
        </a:graphic>
      </p:graphicFrame>
      <p:sp>
        <p:nvSpPr>
          <p:cNvPr id="3" name="TextBox 2">
            <a:extLst>
              <a:ext uri="{FF2B5EF4-FFF2-40B4-BE49-F238E27FC236}">
                <a16:creationId xmlns:a16="http://schemas.microsoft.com/office/drawing/2014/main" id="{9A774031-02DC-F7A2-F6F4-1631A9EE02CE}"/>
              </a:ext>
            </a:extLst>
          </p:cNvPr>
          <p:cNvSpPr txBox="1"/>
          <p:nvPr/>
        </p:nvSpPr>
        <p:spPr>
          <a:xfrm>
            <a:off x="10155305" y="5166942"/>
            <a:ext cx="1274694" cy="307777"/>
          </a:xfrm>
          <a:prstGeom prst="rect">
            <a:avLst/>
          </a:prstGeom>
          <a:noFill/>
        </p:spPr>
        <p:txBody>
          <a:bodyPr wrap="square">
            <a:spAutoFit/>
          </a:bodyPr>
          <a:lstStyle/>
          <a:p>
            <a:r>
              <a:rPr lang="en-US" dirty="0">
                <a:solidFill>
                  <a:schemeClr val="tx1"/>
                </a:solidFill>
              </a:rPr>
              <a:t>Table 2.15</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6"/>
          <p:cNvSpPr txBox="1">
            <a:spLocks noGrp="1"/>
          </p:cNvSpPr>
          <p:nvPr>
            <p:ph type="body" idx="1"/>
          </p:nvPr>
        </p:nvSpPr>
        <p:spPr>
          <a:prstGeom prst="rect">
            <a:avLst/>
          </a:prstGeom>
          <a:noFill/>
          <a:ln>
            <a:noFill/>
          </a:ln>
        </p:spPr>
        <p:txBody>
          <a:bodyPr spcFirstLastPara="1" wrap="square" lIns="0" tIns="0" rIns="0" bIns="0" anchor="t" anchorCtr="0">
            <a:normAutofit/>
          </a:bodyPr>
          <a:lstStyle/>
          <a:p>
            <a:pPr marL="285750" lvl="0" indent="-285750" algn="l" rtl="0">
              <a:spcBef>
                <a:spcPts val="0"/>
              </a:spcBef>
              <a:spcAft>
                <a:spcPts val="0"/>
              </a:spcAft>
              <a:buSzPts val="2400"/>
              <a:buChar char="≫"/>
            </a:pPr>
            <a:r>
              <a:rPr lang="en-US" dirty="0">
                <a:solidFill>
                  <a:schemeClr val="tx1"/>
                </a:solidFill>
              </a:rPr>
              <a:t>Are these existing teacher-focused professional development opportunities successful?</a:t>
            </a:r>
            <a:endParaRPr dirty="0">
              <a:solidFill>
                <a:schemeClr val="tx1"/>
              </a:solidFill>
            </a:endParaRPr>
          </a:p>
          <a:p>
            <a:pPr marL="577850" lvl="1" indent="-254000" algn="l" rtl="0">
              <a:spcBef>
                <a:spcPts val="600"/>
              </a:spcBef>
              <a:spcAft>
                <a:spcPts val="0"/>
              </a:spcAft>
              <a:buClr>
                <a:schemeClr val="accent1"/>
              </a:buClr>
              <a:buSzPts val="2200"/>
              <a:buChar char="&gt;"/>
            </a:pPr>
            <a:r>
              <a:rPr lang="en-US" dirty="0">
                <a:solidFill>
                  <a:schemeClr val="tx1"/>
                </a:solidFill>
              </a:rPr>
              <a:t>If yes, how do you define and measure success? </a:t>
            </a:r>
            <a:endParaRPr dirty="0">
              <a:solidFill>
                <a:schemeClr val="tx1"/>
              </a:solidFill>
            </a:endParaRPr>
          </a:p>
          <a:p>
            <a:pPr marL="577850" lvl="1" indent="-254000" algn="l" rtl="0">
              <a:spcBef>
                <a:spcPts val="600"/>
              </a:spcBef>
              <a:spcAft>
                <a:spcPts val="0"/>
              </a:spcAft>
              <a:buClr>
                <a:schemeClr val="accent1"/>
              </a:buClr>
              <a:buSzPts val="2200"/>
              <a:buChar char="&gt;"/>
            </a:pPr>
            <a:r>
              <a:rPr lang="en-US" dirty="0">
                <a:solidFill>
                  <a:schemeClr val="tx1"/>
                </a:solidFill>
              </a:rPr>
              <a:t>If not, what challenges prevent these opportunities from achieving success?</a:t>
            </a:r>
            <a:endParaRPr dirty="0">
              <a:solidFill>
                <a:schemeClr val="tx1"/>
              </a:solidFill>
            </a:endParaRPr>
          </a:p>
          <a:p>
            <a:pPr marL="285750" lvl="0" indent="-285750" algn="l" rtl="0">
              <a:spcBef>
                <a:spcPts val="600"/>
              </a:spcBef>
              <a:spcAft>
                <a:spcPts val="0"/>
              </a:spcAft>
              <a:buSzPts val="2400"/>
              <a:buChar char="≫"/>
            </a:pPr>
            <a:r>
              <a:rPr lang="en-US" dirty="0">
                <a:solidFill>
                  <a:schemeClr val="tx1"/>
                </a:solidFill>
              </a:rPr>
              <a:t>Beyond existing opportunities, what else is needed to meet the educator and student needs you have identified? </a:t>
            </a:r>
            <a:endParaRPr dirty="0">
              <a:solidFill>
                <a:schemeClr val="tx1"/>
              </a:solidFill>
            </a:endParaRPr>
          </a:p>
        </p:txBody>
      </p:sp>
      <p:sp>
        <p:nvSpPr>
          <p:cNvPr id="452" name="Google Shape;452;p16"/>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4"/>
                </a:solidFill>
                <a:latin typeface="Calibri"/>
                <a:ea typeface="Calibri"/>
                <a:cs typeface="Calibri"/>
                <a:sym typeface="Calibri"/>
              </a:rPr>
              <a:t>Teacher-Focused PD: Think About </a:t>
            </a:r>
            <a:endParaRPr dirty="0">
              <a:solidFill>
                <a:schemeClr val="accent4"/>
              </a:solidFill>
            </a:endParaRPr>
          </a:p>
        </p:txBody>
      </p:sp>
      <p:sp>
        <p:nvSpPr>
          <p:cNvPr id="453" name="Google Shape;453;p16"/>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0">
          <a:extLst>
            <a:ext uri="{FF2B5EF4-FFF2-40B4-BE49-F238E27FC236}">
              <a16:creationId xmlns:a16="http://schemas.microsoft.com/office/drawing/2014/main" id="{DFA6B3EF-3AAF-82D6-8A6F-52E1D7650CFE}"/>
            </a:ext>
          </a:extLst>
        </p:cNvPr>
        <p:cNvGrpSpPr/>
        <p:nvPr/>
      </p:nvGrpSpPr>
      <p:grpSpPr>
        <a:xfrm>
          <a:off x="0" y="0"/>
          <a:ext cx="0" cy="0"/>
          <a:chOff x="0" y="0"/>
          <a:chExt cx="0" cy="0"/>
        </a:xfrm>
      </p:grpSpPr>
      <p:sp>
        <p:nvSpPr>
          <p:cNvPr id="452" name="Google Shape;452;p16">
            <a:extLst>
              <a:ext uri="{FF2B5EF4-FFF2-40B4-BE49-F238E27FC236}">
                <a16:creationId xmlns:a16="http://schemas.microsoft.com/office/drawing/2014/main" id="{B845A735-4CFF-6A95-6938-DA9EDA02F3BF}"/>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4"/>
                </a:solidFill>
                <a:latin typeface="Calibri"/>
                <a:ea typeface="Calibri"/>
                <a:cs typeface="Calibri"/>
                <a:sym typeface="Calibri"/>
              </a:rPr>
              <a:t>Teacher-Focused PD: Think About </a:t>
            </a:r>
            <a:endParaRPr dirty="0">
              <a:solidFill>
                <a:schemeClr val="accent4"/>
              </a:solidFill>
            </a:endParaRPr>
          </a:p>
        </p:txBody>
      </p:sp>
      <p:sp>
        <p:nvSpPr>
          <p:cNvPr id="453" name="Google Shape;453;p16">
            <a:extLst>
              <a:ext uri="{FF2B5EF4-FFF2-40B4-BE49-F238E27FC236}">
                <a16:creationId xmlns:a16="http://schemas.microsoft.com/office/drawing/2014/main" id="{A5F720AE-6512-3402-7779-CBF072E96A15}"/>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4" name="TextBox 3">
            <a:extLst>
              <a:ext uri="{FF2B5EF4-FFF2-40B4-BE49-F238E27FC236}">
                <a16:creationId xmlns:a16="http://schemas.microsoft.com/office/drawing/2014/main" id="{CEAF5B39-2B95-7A7B-DECD-505ED1D4A27B}"/>
              </a:ext>
            </a:extLst>
          </p:cNvPr>
          <p:cNvSpPr txBox="1"/>
          <p:nvPr/>
        </p:nvSpPr>
        <p:spPr>
          <a:xfrm>
            <a:off x="10525174" y="4098959"/>
            <a:ext cx="1274694" cy="307777"/>
          </a:xfrm>
          <a:prstGeom prst="rect">
            <a:avLst/>
          </a:prstGeom>
          <a:noFill/>
        </p:spPr>
        <p:txBody>
          <a:bodyPr wrap="square">
            <a:spAutoFit/>
          </a:bodyPr>
          <a:lstStyle/>
          <a:p>
            <a:r>
              <a:rPr lang="en-US" dirty="0">
                <a:solidFill>
                  <a:schemeClr val="tx1"/>
                </a:solidFill>
              </a:rPr>
              <a:t>Table 2.16</a:t>
            </a:r>
            <a:endParaRPr lang="en-US" dirty="0"/>
          </a:p>
        </p:txBody>
      </p:sp>
      <p:graphicFrame>
        <p:nvGraphicFramePr>
          <p:cNvPr id="5" name="Table 4">
            <a:extLst>
              <a:ext uri="{FF2B5EF4-FFF2-40B4-BE49-F238E27FC236}">
                <a16:creationId xmlns:a16="http://schemas.microsoft.com/office/drawing/2014/main" id="{E32E0AB3-A999-3144-C55A-1A6B3B7C6CA6}"/>
              </a:ext>
            </a:extLst>
          </p:cNvPr>
          <p:cNvGraphicFramePr>
            <a:graphicFrameLocks noGrp="1"/>
          </p:cNvGraphicFramePr>
          <p:nvPr>
            <p:extLst>
              <p:ext uri="{D42A27DB-BD31-4B8C-83A1-F6EECF244321}">
                <p14:modId xmlns:p14="http://schemas.microsoft.com/office/powerpoint/2010/main" val="1122833993"/>
              </p:ext>
            </p:extLst>
          </p:nvPr>
        </p:nvGraphicFramePr>
        <p:xfrm>
          <a:off x="658812" y="1193199"/>
          <a:ext cx="10874375" cy="2692400"/>
        </p:xfrm>
        <a:graphic>
          <a:graphicData uri="http://schemas.openxmlformats.org/drawingml/2006/table">
            <a:tbl>
              <a:tblPr/>
              <a:tblGrid>
                <a:gridCol w="10874375">
                  <a:extLst>
                    <a:ext uri="{9D8B030D-6E8A-4147-A177-3AD203B41FA5}">
                      <a16:colId xmlns:a16="http://schemas.microsoft.com/office/drawing/2014/main" val="1138395077"/>
                    </a:ext>
                  </a:extLst>
                </a:gridCol>
              </a:tblGrid>
              <a:tr h="0">
                <a:tc>
                  <a:txBody>
                    <a:bodyPr/>
                    <a:lstStyle/>
                    <a:p>
                      <a:pPr>
                        <a:lnSpc>
                          <a:spcPct val="100000"/>
                        </a:lnSpc>
                        <a:spcAft>
                          <a:spcPts val="1013"/>
                        </a:spcAft>
                        <a:buNone/>
                      </a:pPr>
                      <a:r>
                        <a:rPr lang="en-US" b="1" dirty="0">
                          <a:solidFill>
                            <a:srgbClr val="FFFFFF"/>
                          </a:solidFill>
                          <a:effectLst/>
                          <a:latin typeface="Red Hat Text"/>
                          <a:cs typeface="Arial"/>
                        </a:rPr>
                        <a:t>Are these existing teacher-focused professional development opportunities successful?</a:t>
                      </a:r>
                      <a:r>
                        <a:rPr lang="en-US" dirty="0">
                          <a:solidFill>
                            <a:srgbClr val="FFFFFF"/>
                          </a:solidFill>
                          <a:effectLst/>
                          <a:latin typeface="Red Hat Text"/>
                          <a:cs typeface="Arial"/>
                        </a:rPr>
                        <a:t> </a:t>
                      </a:r>
                    </a:p>
                    <a:p>
                      <a:pPr>
                        <a:lnSpc>
                          <a:spcPct val="100000"/>
                        </a:lnSpc>
                        <a:spcAft>
                          <a:spcPts val="1013"/>
                        </a:spcAft>
                        <a:buNone/>
                      </a:pPr>
                      <a:r>
                        <a:rPr lang="en-US" dirty="0">
                          <a:solidFill>
                            <a:srgbClr val="FFFFFF"/>
                          </a:solidFill>
                          <a:effectLst/>
                          <a:latin typeface="Red Hat Text"/>
                          <a:cs typeface="Arial"/>
                        </a:rPr>
                        <a:t>If yes, how do you define and measure success? If not, what challenges prevent these opportunities from achieving success?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427781851"/>
                  </a:ext>
                </a:extLst>
              </a:tr>
              <a:tr h="0">
                <a:tc>
                  <a:txBody>
                    <a:bodyPr/>
                    <a:lstStyle/>
                    <a:p>
                      <a:pPr>
                        <a:lnSpc>
                          <a:spcPct val="100000"/>
                        </a:lnSpc>
                        <a:buNone/>
                      </a:pPr>
                      <a:br>
                        <a:rPr lang="en-US" dirty="0">
                          <a:effectLst/>
                          <a:latin typeface="Red Hat Text"/>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6963351"/>
                  </a:ext>
                </a:extLst>
              </a:tr>
              <a:tr h="0">
                <a:tc>
                  <a:txBody>
                    <a:bodyPr/>
                    <a:lstStyle/>
                    <a:p>
                      <a:pPr>
                        <a:lnSpc>
                          <a:spcPct val="100000"/>
                        </a:lnSpc>
                        <a:spcAft>
                          <a:spcPts val="1013"/>
                        </a:spcAft>
                        <a:buNone/>
                      </a:pPr>
                      <a:r>
                        <a:rPr lang="en-US" b="1" dirty="0">
                          <a:solidFill>
                            <a:srgbClr val="FFFFFF"/>
                          </a:solidFill>
                          <a:effectLst/>
                          <a:latin typeface="Red Hat Text"/>
                          <a:cs typeface="Arial"/>
                        </a:rPr>
                        <a:t>Beyond existing opportunities, what else is needed to meet the educator and student needs you have identified? What additional supports are most realistic given local conditions?</a:t>
                      </a:r>
                      <a:r>
                        <a:rPr lang="en-US" dirty="0">
                          <a:solidFill>
                            <a:srgbClr val="FFFFFF"/>
                          </a:solidFill>
                          <a:effectLst/>
                          <a:latin typeface="Red Hat Text"/>
                          <a:cs typeface="Arial"/>
                        </a:rPr>
                        <a:t> </a:t>
                      </a:r>
                    </a:p>
                    <a:p>
                      <a:pPr>
                        <a:lnSpc>
                          <a:spcPct val="100000"/>
                        </a:lnSpc>
                        <a:spcAft>
                          <a:spcPts val="1013"/>
                        </a:spcAft>
                        <a:buNone/>
                      </a:pPr>
                      <a:r>
                        <a:rPr lang="en-US" dirty="0">
                          <a:solidFill>
                            <a:srgbClr val="FFFFFF"/>
                          </a:solidFill>
                          <a:effectLst/>
                          <a:latin typeface="Red Hat Text"/>
                          <a:cs typeface="Arial"/>
                        </a:rPr>
                        <a:t>Consider specific needs in your district. (e.g., “We need more opportunities for general education teachers to learn how to support MLs,” or “We need more training for teachers to learn how to support a student’s home language development when they don’t speak the language.”)</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4011486895"/>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cs typeface="Arial"/>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323859"/>
                  </a:ext>
                </a:extLst>
              </a:tr>
            </a:tbl>
          </a:graphicData>
        </a:graphic>
      </p:graphicFrame>
    </p:spTree>
    <p:extLst>
      <p:ext uri="{BB962C8B-B14F-4D97-AF65-F5344CB8AC3E}">
        <p14:creationId xmlns:p14="http://schemas.microsoft.com/office/powerpoint/2010/main" val="3802427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1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1"/>
                </a:solidFill>
                <a:latin typeface="Calibri"/>
                <a:ea typeface="Calibri"/>
                <a:cs typeface="Calibri"/>
                <a:sym typeface="Calibri"/>
              </a:rPr>
              <a:t>Leader-Focused PD: Data Exploration Pre-Work </a:t>
            </a:r>
            <a:endParaRPr sz="3200" dirty="0">
              <a:solidFill>
                <a:schemeClr val="accent1"/>
              </a:solidFill>
            </a:endParaRPr>
          </a:p>
        </p:txBody>
      </p:sp>
      <p:sp>
        <p:nvSpPr>
          <p:cNvPr id="458" name="Google Shape;458;p17"/>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33</a:t>
            </a:fld>
            <a:endParaRPr/>
          </a:p>
        </p:txBody>
      </p:sp>
      <p:graphicFrame>
        <p:nvGraphicFramePr>
          <p:cNvPr id="2" name="Table 1">
            <a:extLst>
              <a:ext uri="{FF2B5EF4-FFF2-40B4-BE49-F238E27FC236}">
                <a16:creationId xmlns:a16="http://schemas.microsoft.com/office/drawing/2014/main" id="{CD9B728D-6D9E-2FF8-609C-576E2F30B120}"/>
              </a:ext>
            </a:extLst>
          </p:cNvPr>
          <p:cNvGraphicFramePr>
            <a:graphicFrameLocks noGrp="1"/>
          </p:cNvGraphicFramePr>
          <p:nvPr>
            <p:extLst>
              <p:ext uri="{D42A27DB-BD31-4B8C-83A1-F6EECF244321}">
                <p14:modId xmlns:p14="http://schemas.microsoft.com/office/powerpoint/2010/main" val="4030392373"/>
              </p:ext>
            </p:extLst>
          </p:nvPr>
        </p:nvGraphicFramePr>
        <p:xfrm>
          <a:off x="658812" y="914644"/>
          <a:ext cx="10874375" cy="4038600"/>
        </p:xfrm>
        <a:graphic>
          <a:graphicData uri="http://schemas.openxmlformats.org/drawingml/2006/table">
            <a:tbl>
              <a:tblPr/>
              <a:tblGrid>
                <a:gridCol w="10874375">
                  <a:extLst>
                    <a:ext uri="{9D8B030D-6E8A-4147-A177-3AD203B41FA5}">
                      <a16:colId xmlns:a16="http://schemas.microsoft.com/office/drawing/2014/main" val="4238828115"/>
                    </a:ext>
                  </a:extLst>
                </a:gridCol>
              </a:tblGrid>
              <a:tr h="0">
                <a:tc>
                  <a:txBody>
                    <a:bodyPr/>
                    <a:lstStyle/>
                    <a:p>
                      <a:pPr>
                        <a:lnSpc>
                          <a:spcPct val="100000"/>
                        </a:lnSpc>
                        <a:spcAft>
                          <a:spcPts val="1013"/>
                        </a:spcAft>
                        <a:buNone/>
                      </a:pPr>
                      <a:r>
                        <a:rPr lang="en-US" b="1" dirty="0">
                          <a:solidFill>
                            <a:srgbClr val="FFFFFF"/>
                          </a:solidFill>
                          <a:effectLst/>
                          <a:latin typeface="Red Hat Text"/>
                          <a:ea typeface="Calibri"/>
                          <a:cs typeface="Calibri"/>
                        </a:rPr>
                        <a:t>Do you provide guidance to LEA and school leaders on how to support MLs, including guidance on how to support children who are classified as ELs?</a:t>
                      </a:r>
                      <a:r>
                        <a:rPr lang="en-US" dirty="0">
                          <a:solidFill>
                            <a:srgbClr val="FFFFFF"/>
                          </a:solidFill>
                          <a:effectLst/>
                          <a:latin typeface="Red Hat Text"/>
                          <a:ea typeface="Calibri"/>
                          <a:cs typeface="Calibri"/>
                        </a:rPr>
                        <a:t> </a:t>
                      </a:r>
                    </a:p>
                    <a:p>
                      <a:pPr>
                        <a:lnSpc>
                          <a:spcPct val="100000"/>
                        </a:lnSpc>
                        <a:spcAft>
                          <a:spcPts val="1013"/>
                        </a:spcAft>
                        <a:buNone/>
                      </a:pPr>
                      <a:r>
                        <a:rPr lang="en-US" dirty="0">
                          <a:solidFill>
                            <a:srgbClr val="FFFFFF"/>
                          </a:solidFill>
                          <a:effectLst/>
                          <a:latin typeface="Red Hat Text"/>
                          <a:ea typeface="Calibri"/>
                          <a:cs typeface="Calibri"/>
                        </a:rPr>
                        <a:t>Consider supports for principals, superintendents, and other school administrators.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488018904"/>
                  </a:ext>
                </a:extLst>
              </a:tr>
              <a:tr h="0">
                <a:tc>
                  <a:txBody>
                    <a:bodyPr/>
                    <a:lstStyle/>
                    <a:p>
                      <a:pPr>
                        <a:lnSpc>
                          <a:spcPct val="100000"/>
                        </a:lnSpc>
                        <a:buNone/>
                      </a:pPr>
                      <a:br>
                        <a:rPr lang="en-US" dirty="0">
                          <a:effectLst/>
                          <a:latin typeface="Red Hat Text"/>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4190937"/>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Do you provide guidance to LEA and school leaders around bilingual education?</a:t>
                      </a:r>
                      <a:r>
                        <a:rPr lang="en-US" dirty="0">
                          <a:solidFill>
                            <a:srgbClr val="FFFFFF"/>
                          </a:solidFill>
                          <a:effectLst/>
                          <a:latin typeface="Red Hat Text"/>
                          <a:ea typeface="Calibri"/>
                          <a:cs typeface="Calibri"/>
                        </a:rPr>
                        <a:t> </a:t>
                      </a:r>
                    </a:p>
                    <a:p>
                      <a:pPr>
                        <a:lnSpc>
                          <a:spcPct val="100000"/>
                        </a:lnSpc>
                        <a:spcAft>
                          <a:spcPts val="1013"/>
                        </a:spcAft>
                        <a:buNone/>
                      </a:pPr>
                      <a:r>
                        <a:rPr lang="en-US" dirty="0">
                          <a:solidFill>
                            <a:srgbClr val="FFFFFF"/>
                          </a:solidFill>
                          <a:effectLst/>
                          <a:latin typeface="Red Hat Text"/>
                          <a:ea typeface="Calibri"/>
                          <a:cs typeface="Calibri"/>
                        </a:rPr>
                        <a:t>Consider supports for principals, superintendents, and other school administrators.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310304880"/>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5586625"/>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What, if any, professional learning opportunities exist to support LEA and school leaders in implementing high-quality instructional practices for MLs?</a:t>
                      </a:r>
                      <a:r>
                        <a:rPr lang="en-US" dirty="0">
                          <a:solidFill>
                            <a:srgbClr val="FFFFFF"/>
                          </a:solidFill>
                          <a:effectLst/>
                          <a:latin typeface="Red Hat Text"/>
                          <a:ea typeface="Calibri"/>
                          <a:cs typeface="Calibri"/>
                        </a:rPr>
                        <a:t> </a:t>
                      </a:r>
                    </a:p>
                    <a:p>
                      <a:pPr>
                        <a:lnSpc>
                          <a:spcPct val="100000"/>
                        </a:lnSpc>
                        <a:spcAft>
                          <a:spcPts val="1013"/>
                        </a:spcAft>
                        <a:buNone/>
                      </a:pPr>
                      <a:r>
                        <a:rPr lang="en-US" dirty="0">
                          <a:solidFill>
                            <a:srgbClr val="FFFFFF"/>
                          </a:solidFill>
                          <a:effectLst/>
                          <a:latin typeface="Red Hat Text"/>
                          <a:ea typeface="Calibri"/>
                          <a:cs typeface="Calibri"/>
                        </a:rPr>
                        <a:t>Describe the different opportunities available, where they are offered, how many administrators participate annually, who manages and funds these programs, and the focal languages and grade spans addressed in the programs.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090778970"/>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8859854"/>
                  </a:ext>
                </a:extLst>
              </a:tr>
            </a:tbl>
          </a:graphicData>
        </a:graphic>
      </p:graphicFrame>
      <p:sp>
        <p:nvSpPr>
          <p:cNvPr id="3" name="TextBox 2">
            <a:extLst>
              <a:ext uri="{FF2B5EF4-FFF2-40B4-BE49-F238E27FC236}">
                <a16:creationId xmlns:a16="http://schemas.microsoft.com/office/drawing/2014/main" id="{F3362DE4-61E7-40D9-24E8-5BC524F5540A}"/>
              </a:ext>
            </a:extLst>
          </p:cNvPr>
          <p:cNvSpPr txBox="1"/>
          <p:nvPr/>
        </p:nvSpPr>
        <p:spPr>
          <a:xfrm>
            <a:off x="10546169" y="4953244"/>
            <a:ext cx="1274694" cy="307777"/>
          </a:xfrm>
          <a:prstGeom prst="rect">
            <a:avLst/>
          </a:prstGeom>
          <a:noFill/>
        </p:spPr>
        <p:txBody>
          <a:bodyPr wrap="square">
            <a:spAutoFit/>
          </a:bodyPr>
          <a:lstStyle/>
          <a:p>
            <a:r>
              <a:rPr lang="en-US" dirty="0">
                <a:solidFill>
                  <a:schemeClr val="tx1"/>
                </a:solidFill>
              </a:rPr>
              <a:t>Table 2.17</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8"/>
          <p:cNvSpPr txBox="1">
            <a:spLocks noGrp="1"/>
          </p:cNvSpPr>
          <p:nvPr>
            <p:ph type="body" idx="1"/>
          </p:nvPr>
        </p:nvSpPr>
        <p:spPr>
          <a:xfrm>
            <a:off x="620712" y="1402454"/>
            <a:ext cx="10950575" cy="4053092"/>
          </a:xfrm>
          <a:prstGeom prst="rect">
            <a:avLst/>
          </a:prstGeom>
          <a:noFill/>
          <a:ln>
            <a:noFill/>
          </a:ln>
        </p:spPr>
        <p:txBody>
          <a:bodyPr spcFirstLastPara="1" wrap="square" lIns="0" tIns="0" rIns="0" bIns="0" anchor="t" anchorCtr="0">
            <a:normAutofit/>
          </a:bodyPr>
          <a:lstStyle/>
          <a:p>
            <a:pPr marL="285750" lvl="0" indent="-285750" algn="l" rtl="0">
              <a:spcBef>
                <a:spcPts val="0"/>
              </a:spcBef>
              <a:spcAft>
                <a:spcPts val="0"/>
              </a:spcAft>
              <a:buSzPts val="2400"/>
              <a:buChar char="≫"/>
            </a:pPr>
            <a:r>
              <a:rPr lang="en-US" dirty="0">
                <a:solidFill>
                  <a:schemeClr val="tx1"/>
                </a:solidFill>
              </a:rPr>
              <a:t>Are these existing leader-focused professional development opportunities and guidance successful?</a:t>
            </a:r>
            <a:endParaRPr dirty="0">
              <a:solidFill>
                <a:schemeClr val="tx1"/>
              </a:solidFill>
            </a:endParaRPr>
          </a:p>
          <a:p>
            <a:pPr marL="577850" lvl="1" indent="-254000" algn="l" rtl="0">
              <a:spcBef>
                <a:spcPts val="600"/>
              </a:spcBef>
              <a:spcAft>
                <a:spcPts val="0"/>
              </a:spcAft>
              <a:buClr>
                <a:schemeClr val="accent1"/>
              </a:buClr>
              <a:buSzPts val="2200"/>
              <a:buChar char="&gt;"/>
            </a:pPr>
            <a:r>
              <a:rPr lang="en-US" dirty="0">
                <a:solidFill>
                  <a:schemeClr val="tx1"/>
                </a:solidFill>
              </a:rPr>
              <a:t>If yes, how do you define and measure success? </a:t>
            </a:r>
            <a:endParaRPr dirty="0">
              <a:solidFill>
                <a:schemeClr val="tx1"/>
              </a:solidFill>
            </a:endParaRPr>
          </a:p>
          <a:p>
            <a:pPr marL="577850" lvl="1" indent="-254000" algn="l" rtl="0">
              <a:spcBef>
                <a:spcPts val="600"/>
              </a:spcBef>
              <a:spcAft>
                <a:spcPts val="0"/>
              </a:spcAft>
              <a:buClr>
                <a:schemeClr val="accent1"/>
              </a:buClr>
              <a:buSzPts val="2200"/>
              <a:buChar char="&gt;"/>
            </a:pPr>
            <a:r>
              <a:rPr lang="en-US" dirty="0">
                <a:solidFill>
                  <a:schemeClr val="tx1"/>
                </a:solidFill>
              </a:rPr>
              <a:t>If not, what challenges prevent these opportunities from achieving success?</a:t>
            </a:r>
            <a:endParaRPr sz="2000" dirty="0">
              <a:solidFill>
                <a:schemeClr val="tx1"/>
              </a:solidFill>
            </a:endParaRPr>
          </a:p>
          <a:p>
            <a:pPr marL="285750" lvl="0" indent="-285750" algn="l" rtl="0">
              <a:spcBef>
                <a:spcPts val="600"/>
              </a:spcBef>
              <a:spcAft>
                <a:spcPts val="0"/>
              </a:spcAft>
              <a:buSzPts val="2400"/>
              <a:buChar char="≫"/>
            </a:pPr>
            <a:r>
              <a:rPr lang="en-US" dirty="0">
                <a:solidFill>
                  <a:schemeClr val="tx1"/>
                </a:solidFill>
              </a:rPr>
              <a:t>Beyond existing professional development opportunities and guidance, what else is needed to meet the educator and student needs you have identified? </a:t>
            </a:r>
            <a:endParaRPr dirty="0">
              <a:solidFill>
                <a:schemeClr val="tx1"/>
              </a:solidFill>
            </a:endParaRPr>
          </a:p>
          <a:p>
            <a:pPr marL="0" lvl="0" indent="0" algn="l" rtl="0">
              <a:spcBef>
                <a:spcPts val="600"/>
              </a:spcBef>
              <a:spcAft>
                <a:spcPts val="0"/>
              </a:spcAft>
              <a:buSzPts val="2400"/>
              <a:buNone/>
            </a:pPr>
            <a:endParaRPr dirty="0"/>
          </a:p>
        </p:txBody>
      </p:sp>
      <p:sp>
        <p:nvSpPr>
          <p:cNvPr id="466" name="Google Shape;466;p18"/>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4"/>
                </a:solidFill>
                <a:latin typeface="Calibri"/>
                <a:ea typeface="Calibri"/>
                <a:cs typeface="Calibri"/>
                <a:sym typeface="Calibri"/>
              </a:rPr>
              <a:t>Leader-Focused PD – Think About </a:t>
            </a:r>
            <a:endParaRPr dirty="0">
              <a:solidFill>
                <a:schemeClr val="accent4"/>
              </a:solidFill>
            </a:endParaRPr>
          </a:p>
        </p:txBody>
      </p:sp>
      <p:sp>
        <p:nvSpPr>
          <p:cNvPr id="467" name="Google Shape;467;p1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4">
          <a:extLst>
            <a:ext uri="{FF2B5EF4-FFF2-40B4-BE49-F238E27FC236}">
              <a16:creationId xmlns:a16="http://schemas.microsoft.com/office/drawing/2014/main" id="{BEA38258-974B-56A2-B60C-8461878A59C7}"/>
            </a:ext>
          </a:extLst>
        </p:cNvPr>
        <p:cNvGrpSpPr/>
        <p:nvPr/>
      </p:nvGrpSpPr>
      <p:grpSpPr>
        <a:xfrm>
          <a:off x="0" y="0"/>
          <a:ext cx="0" cy="0"/>
          <a:chOff x="0" y="0"/>
          <a:chExt cx="0" cy="0"/>
        </a:xfrm>
      </p:grpSpPr>
      <p:sp>
        <p:nvSpPr>
          <p:cNvPr id="466" name="Google Shape;466;p18">
            <a:extLst>
              <a:ext uri="{FF2B5EF4-FFF2-40B4-BE49-F238E27FC236}">
                <a16:creationId xmlns:a16="http://schemas.microsoft.com/office/drawing/2014/main" id="{DED5654D-E777-F380-8DAD-56938A9C6F84}"/>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4"/>
                </a:solidFill>
                <a:latin typeface="Calibri"/>
                <a:ea typeface="Calibri"/>
                <a:cs typeface="Calibri"/>
                <a:sym typeface="Calibri"/>
              </a:rPr>
              <a:t>Leader-Focused PD – Think About </a:t>
            </a:r>
            <a:endParaRPr dirty="0">
              <a:solidFill>
                <a:schemeClr val="accent4"/>
              </a:solidFill>
            </a:endParaRPr>
          </a:p>
        </p:txBody>
      </p:sp>
      <p:sp>
        <p:nvSpPr>
          <p:cNvPr id="467" name="Google Shape;467;p18">
            <a:extLst>
              <a:ext uri="{FF2B5EF4-FFF2-40B4-BE49-F238E27FC236}">
                <a16:creationId xmlns:a16="http://schemas.microsoft.com/office/drawing/2014/main" id="{A77026A2-6E9A-5073-84B2-547E434AE523}"/>
              </a:ext>
            </a:extLst>
          </p:cNvPr>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35</a:t>
            </a:fld>
            <a:endParaRPr/>
          </a:p>
        </p:txBody>
      </p:sp>
      <p:sp>
        <p:nvSpPr>
          <p:cNvPr id="4" name="TextBox 3">
            <a:extLst>
              <a:ext uri="{FF2B5EF4-FFF2-40B4-BE49-F238E27FC236}">
                <a16:creationId xmlns:a16="http://schemas.microsoft.com/office/drawing/2014/main" id="{46F56580-F893-6E9F-6527-47600AFB534C}"/>
              </a:ext>
            </a:extLst>
          </p:cNvPr>
          <p:cNvSpPr txBox="1"/>
          <p:nvPr/>
        </p:nvSpPr>
        <p:spPr>
          <a:xfrm>
            <a:off x="10474249" y="4041373"/>
            <a:ext cx="1274694" cy="307777"/>
          </a:xfrm>
          <a:prstGeom prst="rect">
            <a:avLst/>
          </a:prstGeom>
          <a:noFill/>
        </p:spPr>
        <p:txBody>
          <a:bodyPr wrap="square">
            <a:spAutoFit/>
          </a:bodyPr>
          <a:lstStyle/>
          <a:p>
            <a:r>
              <a:rPr lang="en-US" dirty="0">
                <a:solidFill>
                  <a:schemeClr val="tx1"/>
                </a:solidFill>
              </a:rPr>
              <a:t>Table 2.18</a:t>
            </a:r>
            <a:endParaRPr lang="en-US" dirty="0"/>
          </a:p>
        </p:txBody>
      </p:sp>
      <p:graphicFrame>
        <p:nvGraphicFramePr>
          <p:cNvPr id="5" name="Table 4">
            <a:extLst>
              <a:ext uri="{FF2B5EF4-FFF2-40B4-BE49-F238E27FC236}">
                <a16:creationId xmlns:a16="http://schemas.microsoft.com/office/drawing/2014/main" id="{D7340C3C-D570-9AB1-AD99-4D5D87E1F828}"/>
              </a:ext>
            </a:extLst>
          </p:cNvPr>
          <p:cNvGraphicFramePr>
            <a:graphicFrameLocks noGrp="1"/>
          </p:cNvGraphicFramePr>
          <p:nvPr>
            <p:extLst>
              <p:ext uri="{D42A27DB-BD31-4B8C-83A1-F6EECF244321}">
                <p14:modId xmlns:p14="http://schemas.microsoft.com/office/powerpoint/2010/main" val="3256116452"/>
              </p:ext>
            </p:extLst>
          </p:nvPr>
        </p:nvGraphicFramePr>
        <p:xfrm>
          <a:off x="555624" y="1049253"/>
          <a:ext cx="10874375" cy="2778760"/>
        </p:xfrm>
        <a:graphic>
          <a:graphicData uri="http://schemas.openxmlformats.org/drawingml/2006/table">
            <a:tbl>
              <a:tblPr/>
              <a:tblGrid>
                <a:gridCol w="10874375">
                  <a:extLst>
                    <a:ext uri="{9D8B030D-6E8A-4147-A177-3AD203B41FA5}">
                      <a16:colId xmlns:a16="http://schemas.microsoft.com/office/drawing/2014/main" val="3125444168"/>
                    </a:ext>
                  </a:extLst>
                </a:gridCol>
              </a:tblGrid>
              <a:tr h="0">
                <a:tc>
                  <a:txBody>
                    <a:bodyPr/>
                    <a:lstStyle/>
                    <a:p>
                      <a:pPr>
                        <a:lnSpc>
                          <a:spcPct val="100000"/>
                        </a:lnSpc>
                        <a:spcAft>
                          <a:spcPts val="1013"/>
                        </a:spcAft>
                        <a:buNone/>
                      </a:pPr>
                      <a:r>
                        <a:rPr lang="en-US" b="1" dirty="0">
                          <a:solidFill>
                            <a:srgbClr val="FFFFFF"/>
                          </a:solidFill>
                          <a:effectLst/>
                          <a:latin typeface="Red Hat Text"/>
                          <a:ea typeface="Calibri"/>
                          <a:cs typeface="Calibri"/>
                        </a:rPr>
                        <a:t>Are these existing leader-focused professional development opportunities and guidance successful?</a:t>
                      </a:r>
                      <a:r>
                        <a:rPr lang="en-US" dirty="0">
                          <a:solidFill>
                            <a:srgbClr val="FFFFFF"/>
                          </a:solidFill>
                          <a:effectLst/>
                          <a:latin typeface="Red Hat Text"/>
                          <a:ea typeface="Calibri"/>
                          <a:cs typeface="Calibri"/>
                        </a:rPr>
                        <a:t> If yes, how do you define and measure success? If not, what challenges are there to being successful in these efforts?</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4048956394"/>
                  </a:ext>
                </a:extLst>
              </a:tr>
              <a:tr h="0">
                <a:tc>
                  <a:txBody>
                    <a:bodyPr/>
                    <a:lstStyle/>
                    <a:p>
                      <a:pPr>
                        <a:lnSpc>
                          <a:spcPct val="100000"/>
                        </a:lnSpc>
                        <a:buNone/>
                      </a:pPr>
                      <a:br>
                        <a:rPr lang="en-US" dirty="0">
                          <a:effectLst/>
                          <a:latin typeface="Red Hat Text"/>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674852"/>
                  </a:ext>
                </a:extLst>
              </a:tr>
              <a:tr h="0">
                <a:tc>
                  <a:txBody>
                    <a:bodyPr/>
                    <a:lstStyle/>
                    <a:p>
                      <a:pPr>
                        <a:lnSpc>
                          <a:spcPct val="100000"/>
                        </a:lnSpc>
                        <a:spcAft>
                          <a:spcPts val="1013"/>
                        </a:spcAft>
                        <a:buNone/>
                      </a:pPr>
                      <a:r>
                        <a:rPr lang="en-US" b="1" dirty="0">
                          <a:solidFill>
                            <a:srgbClr val="FFFFFF"/>
                          </a:solidFill>
                          <a:effectLst/>
                          <a:latin typeface="Red Hat Text"/>
                          <a:ea typeface="Calibri"/>
                          <a:cs typeface="Calibri"/>
                        </a:rPr>
                        <a:t>Beyond existing professional development opportunities and guidance, what else is needed to meet the educator and student needs you have identified? What additional supports are most realistic given local conditions?</a:t>
                      </a:r>
                      <a:r>
                        <a:rPr lang="en-US" dirty="0">
                          <a:solidFill>
                            <a:srgbClr val="FFFFFF"/>
                          </a:solidFill>
                          <a:effectLst/>
                          <a:latin typeface="Red Hat Text"/>
                          <a:ea typeface="Calibri"/>
                          <a:cs typeface="Calibri"/>
                        </a:rPr>
                        <a:t> Consider specific needs in your locality. (e.g., “We need more training opportunities for administrators in low-incidence schools,” or “We need to develop strategies to ensure schools value support for MLs.”)</a:t>
                      </a:r>
                    </a:p>
                    <a:p>
                      <a:pPr>
                        <a:lnSpc>
                          <a:spcPct val="100000"/>
                        </a:lnSpc>
                        <a:spcAft>
                          <a:spcPts val="1013"/>
                        </a:spcAft>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553647003"/>
                  </a:ext>
                </a:extLst>
              </a:tr>
              <a:tr h="0">
                <a:tc>
                  <a:txBody>
                    <a:bodyPr/>
                    <a:lstStyle/>
                    <a:p>
                      <a:pPr>
                        <a:lnSpc>
                          <a:spcPct val="100000"/>
                        </a:lnSpc>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4824923"/>
                  </a:ext>
                </a:extLst>
              </a:tr>
            </a:tbl>
          </a:graphicData>
        </a:graphic>
      </p:graphicFrame>
    </p:spTree>
    <p:extLst>
      <p:ext uri="{BB962C8B-B14F-4D97-AF65-F5344CB8AC3E}">
        <p14:creationId xmlns:p14="http://schemas.microsoft.com/office/powerpoint/2010/main" val="242786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9"/>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Wrap Up</a:t>
            </a:r>
            <a:endParaRPr/>
          </a:p>
        </p:txBody>
      </p:sp>
      <p:sp>
        <p:nvSpPr>
          <p:cNvPr id="473" name="Google Shape;473;p19"/>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0"/>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a:t>Revisit: Goals for Using the Guide</a:t>
            </a:r>
            <a:endParaRPr/>
          </a:p>
        </p:txBody>
      </p:sp>
      <p:sp>
        <p:nvSpPr>
          <p:cNvPr id="481" name="Google Shape;481;p20"/>
          <p:cNvSpPr txBox="1">
            <a:spLocks noGrp="1"/>
          </p:cNvSpPr>
          <p:nvPr>
            <p:ph type="body" idx="1"/>
          </p:nvPr>
        </p:nvSpPr>
        <p:spPr>
          <a:prstGeom prst="rect">
            <a:avLst/>
          </a:prstGeom>
          <a:noFill/>
          <a:ln>
            <a:noFill/>
          </a:ln>
        </p:spPr>
        <p:txBody>
          <a:bodyPr spcFirstLastPara="1" wrap="square" lIns="0" tIns="0" rIns="0" bIns="0" anchor="t" anchorCtr="0">
            <a:normAutofit/>
          </a:bodyPr>
          <a:lstStyle/>
          <a:p>
            <a:pPr marL="285750" lvl="0" indent="-285750" algn="l" rtl="0">
              <a:spcBef>
                <a:spcPts val="0"/>
              </a:spcBef>
              <a:spcAft>
                <a:spcPts val="0"/>
              </a:spcAft>
              <a:buSzPts val="2400"/>
              <a:buChar char="≫"/>
            </a:pPr>
            <a:r>
              <a:rPr lang="en-US" dirty="0">
                <a:solidFill>
                  <a:schemeClr val="tx1"/>
                </a:solidFill>
              </a:rPr>
              <a:t>[Insert goals here.]</a:t>
            </a:r>
            <a:endParaRPr dirty="0">
              <a:solidFill>
                <a:schemeClr val="tx1"/>
              </a:solidFill>
            </a:endParaRPr>
          </a:p>
        </p:txBody>
      </p:sp>
      <p:sp>
        <p:nvSpPr>
          <p:cNvPr id="479" name="Google Shape;479;p20"/>
          <p:cNvSpPr txBox="1">
            <a:spLocks noGrp="1"/>
          </p:cNvSpPr>
          <p:nvPr>
            <p:ph type="body" idx="2"/>
          </p:nvPr>
        </p:nvSpPr>
        <p:spPr>
          <a:prstGeom prst="rect">
            <a:avLst/>
          </a:prstGeom>
          <a:noFill/>
          <a:ln>
            <a:noFill/>
          </a:ln>
        </p:spPr>
        <p:txBody>
          <a:bodyPr spcFirstLastPara="1" wrap="square" lIns="0" tIns="0" rIns="0" bIns="0" anchor="t" anchorCtr="0">
            <a:normAutofit fontScale="92500" lnSpcReduction="10000"/>
          </a:bodyPr>
          <a:lstStyle/>
          <a:p>
            <a:pPr marL="0" lvl="0" indent="0" algn="l" rtl="0">
              <a:lnSpc>
                <a:spcPct val="110000"/>
              </a:lnSpc>
              <a:spcBef>
                <a:spcPts val="0"/>
              </a:spcBef>
              <a:spcAft>
                <a:spcPts val="0"/>
              </a:spcAft>
              <a:buSzPct val="100000"/>
              <a:buNone/>
            </a:pPr>
            <a:r>
              <a:rPr lang="en-US" sz="2600" b="1" dirty="0">
                <a:solidFill>
                  <a:schemeClr val="tx1"/>
                </a:solidFill>
              </a:rPr>
              <a:t>Consider:</a:t>
            </a:r>
            <a:endParaRPr dirty="0">
              <a:solidFill>
                <a:schemeClr val="tx1"/>
              </a:solidFill>
            </a:endParaRPr>
          </a:p>
          <a:p>
            <a:pPr marL="342900" lvl="1" indent="-342900" algn="l" rtl="0">
              <a:lnSpc>
                <a:spcPct val="110000"/>
              </a:lnSpc>
              <a:spcBef>
                <a:spcPts val="600"/>
              </a:spcBef>
              <a:spcAft>
                <a:spcPts val="0"/>
              </a:spcAft>
              <a:buClr>
                <a:schemeClr val="accent1"/>
              </a:buClr>
              <a:buSzPct val="100000"/>
              <a:buFont typeface="NTR"/>
              <a:buChar char="≫"/>
            </a:pPr>
            <a:r>
              <a:rPr lang="en-US" dirty="0">
                <a:solidFill>
                  <a:schemeClr val="tx1"/>
                </a:solidFill>
                <a:latin typeface="Calibri"/>
                <a:ea typeface="Calibri"/>
                <a:cs typeface="Calibri"/>
                <a:sym typeface="Calibri"/>
              </a:rPr>
              <a:t>How well do the goals address your local educational agency’s needs for strengthening the educator workforce for ML students? </a:t>
            </a:r>
            <a:endParaRPr dirty="0">
              <a:solidFill>
                <a:schemeClr val="tx1"/>
              </a:solidFill>
            </a:endParaRPr>
          </a:p>
          <a:p>
            <a:pPr marL="342900" lvl="1" indent="-342900" algn="l" rtl="0">
              <a:lnSpc>
                <a:spcPct val="110000"/>
              </a:lnSpc>
              <a:spcBef>
                <a:spcPts val="600"/>
              </a:spcBef>
              <a:spcAft>
                <a:spcPts val="0"/>
              </a:spcAft>
              <a:buClr>
                <a:schemeClr val="accent1"/>
              </a:buClr>
              <a:buSzPct val="100000"/>
              <a:buFont typeface="NTR"/>
              <a:buChar char="≫"/>
            </a:pPr>
            <a:r>
              <a:rPr lang="en-US" dirty="0">
                <a:solidFill>
                  <a:schemeClr val="tx1"/>
                </a:solidFill>
                <a:latin typeface="Calibri"/>
                <a:ea typeface="Calibri"/>
                <a:cs typeface="Calibri"/>
                <a:sym typeface="Calibri"/>
              </a:rPr>
              <a:t>How do these goals align with other efforts in your local educational agency?</a:t>
            </a:r>
            <a:endParaRPr dirty="0">
              <a:solidFill>
                <a:schemeClr val="tx1"/>
              </a:solidFill>
            </a:endParaRPr>
          </a:p>
          <a:p>
            <a:pPr marL="342900" lvl="1" indent="-342900" algn="l" rtl="0">
              <a:lnSpc>
                <a:spcPct val="110000"/>
              </a:lnSpc>
              <a:spcBef>
                <a:spcPts val="600"/>
              </a:spcBef>
              <a:spcAft>
                <a:spcPts val="0"/>
              </a:spcAft>
              <a:buClr>
                <a:schemeClr val="accent1"/>
              </a:buClr>
              <a:buSzPct val="100000"/>
              <a:buFont typeface="NTR"/>
              <a:buChar char="≫"/>
            </a:pPr>
            <a:r>
              <a:rPr lang="en-US" dirty="0">
                <a:solidFill>
                  <a:schemeClr val="tx1"/>
                </a:solidFill>
                <a:latin typeface="Calibri"/>
                <a:ea typeface="Calibri"/>
                <a:cs typeface="Calibri"/>
                <a:sym typeface="Calibri"/>
              </a:rPr>
              <a:t>How do these goals align with other efforts in your state/jurisdiction or region?</a:t>
            </a:r>
            <a:endParaRPr dirty="0">
              <a:solidFill>
                <a:schemeClr val="tx1"/>
              </a:solidFill>
            </a:endParaRPr>
          </a:p>
          <a:p>
            <a:pPr marL="342900" lvl="1" indent="-201930" algn="l" rtl="0">
              <a:lnSpc>
                <a:spcPct val="110000"/>
              </a:lnSpc>
              <a:spcBef>
                <a:spcPts val="600"/>
              </a:spcBef>
              <a:spcAft>
                <a:spcPts val="0"/>
              </a:spcAft>
              <a:buSzPct val="100000"/>
              <a:buFont typeface="NTR"/>
              <a:buNone/>
            </a:pPr>
            <a:endParaRPr sz="2400" dirty="0">
              <a:solidFill>
                <a:schemeClr val="tx1"/>
              </a:solidFill>
            </a:endParaRPr>
          </a:p>
          <a:p>
            <a:pPr marL="0" lvl="1" indent="0" algn="l" rtl="0">
              <a:lnSpc>
                <a:spcPct val="110000"/>
              </a:lnSpc>
              <a:spcBef>
                <a:spcPts val="600"/>
              </a:spcBef>
              <a:spcAft>
                <a:spcPts val="0"/>
              </a:spcAft>
              <a:buSzPct val="100000"/>
              <a:buNone/>
            </a:pPr>
            <a:r>
              <a:rPr lang="en-US" dirty="0">
                <a:solidFill>
                  <a:schemeClr val="tx1"/>
                </a:solidFill>
                <a:latin typeface="Calibri"/>
                <a:ea typeface="Calibri"/>
                <a:cs typeface="Calibri"/>
                <a:sym typeface="Calibri"/>
              </a:rPr>
              <a:t>Given the answers to the questions above, do you want to make any edits to your goals? </a:t>
            </a:r>
            <a:endParaRPr dirty="0">
              <a:solidFill>
                <a:schemeClr val="tx1"/>
              </a:solidFill>
            </a:endParaRPr>
          </a:p>
          <a:p>
            <a:pPr marL="285750" lvl="0" indent="-144780" algn="l" rtl="0">
              <a:lnSpc>
                <a:spcPct val="110000"/>
              </a:lnSpc>
              <a:spcBef>
                <a:spcPts val="600"/>
              </a:spcBef>
              <a:spcAft>
                <a:spcPts val="0"/>
              </a:spcAft>
              <a:buSzPct val="100000"/>
              <a:buNone/>
            </a:pPr>
            <a:endParaRPr dirty="0"/>
          </a:p>
        </p:txBody>
      </p:sp>
      <p:sp>
        <p:nvSpPr>
          <p:cNvPr id="480" name="Google Shape;480;p20"/>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3b04a8142de_0_0"/>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Final Reflection</a:t>
            </a:r>
            <a:endParaRPr dirty="0"/>
          </a:p>
        </p:txBody>
      </p:sp>
      <p:sp>
        <p:nvSpPr>
          <p:cNvPr id="488" name="Google Shape;488;g3b04a8142de_0_0"/>
          <p:cNvSpPr txBox="1">
            <a:spLocks noGrp="1"/>
          </p:cNvSpPr>
          <p:nvPr>
            <p:ph type="body" idx="1"/>
          </p:nvPr>
        </p:nvSpPr>
        <p:spPr>
          <a:xfrm>
            <a:off x="479425" y="1527605"/>
            <a:ext cx="7670800" cy="4053092"/>
          </a:xfrm>
          <a:prstGeom prst="rect">
            <a:avLst/>
          </a:prstGeom>
        </p:spPr>
        <p:txBody>
          <a:bodyPr spcFirstLastPara="1" wrap="square" lIns="0" tIns="0" rIns="0" bIns="0" anchor="t" anchorCtr="0">
            <a:normAutofit/>
          </a:bodyPr>
          <a:lstStyle/>
          <a:p>
            <a:pPr marL="342900">
              <a:spcAft>
                <a:spcPts val="600"/>
              </a:spcAft>
            </a:pPr>
            <a:r>
              <a:rPr lang="en-US" dirty="0">
                <a:solidFill>
                  <a:schemeClr val="tx1"/>
                </a:solidFill>
              </a:rPr>
              <a:t>One new thing you learned about your district today</a:t>
            </a:r>
          </a:p>
          <a:p>
            <a:pPr marL="342900">
              <a:spcAft>
                <a:spcPts val="600"/>
              </a:spcAft>
            </a:pPr>
            <a:r>
              <a:rPr lang="en-US" dirty="0">
                <a:solidFill>
                  <a:schemeClr val="tx1"/>
                </a:solidFill>
              </a:rPr>
              <a:t>One question you still have</a:t>
            </a:r>
            <a:endParaRPr dirty="0">
              <a:solidFill>
                <a:schemeClr val="tx1"/>
              </a:solidFill>
            </a:endParaRPr>
          </a:p>
        </p:txBody>
      </p:sp>
      <p:sp>
        <p:nvSpPr>
          <p:cNvPr id="490" name="Google Shape;490;g3b04a8142de_0_0"/>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1"/>
          <p:cNvSpPr txBox="1">
            <a:spLocks noGrp="1"/>
          </p:cNvSpPr>
          <p:nvPr>
            <p:ph type="body" idx="1"/>
          </p:nvPr>
        </p:nvSpPr>
        <p:spPr>
          <a:xfrm>
            <a:off x="620711" y="1407608"/>
            <a:ext cx="10950575" cy="4053092"/>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400"/>
              <a:buNone/>
            </a:pPr>
            <a:r>
              <a:rPr lang="en-US" sz="2400" b="1" dirty="0">
                <a:solidFill>
                  <a:schemeClr val="tx1"/>
                </a:solidFill>
                <a:latin typeface="Calibri"/>
                <a:ea typeface="Calibri"/>
                <a:cs typeface="Calibri"/>
                <a:sym typeface="Calibri"/>
              </a:rPr>
              <a:t>Next up</a:t>
            </a:r>
            <a:r>
              <a:rPr lang="en-US" sz="2400" dirty="0">
                <a:solidFill>
                  <a:schemeClr val="tx1"/>
                </a:solidFill>
                <a:latin typeface="Calibri"/>
                <a:ea typeface="Calibri"/>
                <a:cs typeface="Calibri"/>
                <a:sym typeface="Calibri"/>
              </a:rPr>
              <a:t>: </a:t>
            </a:r>
            <a:r>
              <a:rPr lang="en-US" sz="2400" i="1" dirty="0">
                <a:solidFill>
                  <a:schemeClr val="tx1"/>
                </a:solidFill>
                <a:latin typeface="Calibri"/>
                <a:ea typeface="Calibri"/>
                <a:cs typeface="Calibri"/>
                <a:sym typeface="Calibri"/>
              </a:rPr>
              <a:t>Module 3: Coming Together Around an Action Plan</a:t>
            </a:r>
            <a:endParaRPr dirty="0">
              <a:solidFill>
                <a:schemeClr val="tx1"/>
              </a:solidFill>
            </a:endParaRPr>
          </a:p>
          <a:p>
            <a:pPr marL="285750" lvl="0" indent="-285750" algn="l" rtl="0">
              <a:spcBef>
                <a:spcPts val="600"/>
              </a:spcBef>
              <a:spcAft>
                <a:spcPts val="0"/>
              </a:spcAft>
              <a:buSzPts val="2400"/>
              <a:buChar char="≫"/>
            </a:pPr>
            <a:r>
              <a:rPr lang="en-US" sz="2400" dirty="0">
                <a:solidFill>
                  <a:schemeClr val="tx1"/>
                </a:solidFill>
                <a:latin typeface="Calibri"/>
                <a:ea typeface="Calibri"/>
                <a:cs typeface="Calibri"/>
                <a:sym typeface="Calibri"/>
              </a:rPr>
              <a:t>TBA</a:t>
            </a:r>
            <a:endParaRPr dirty="0">
              <a:solidFill>
                <a:schemeClr val="tx1"/>
              </a:solidFill>
            </a:endParaRPr>
          </a:p>
          <a:p>
            <a:pPr marL="0" lvl="0" indent="0" algn="l" rtl="0">
              <a:spcBef>
                <a:spcPts val="600"/>
              </a:spcBef>
              <a:spcAft>
                <a:spcPts val="0"/>
              </a:spcAft>
              <a:buSzPts val="2400"/>
              <a:buNone/>
            </a:pPr>
            <a:endParaRPr dirty="0"/>
          </a:p>
        </p:txBody>
      </p:sp>
      <p:sp>
        <p:nvSpPr>
          <p:cNvPr id="496" name="Google Shape;496;p21"/>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1"/>
                </a:solidFill>
                <a:latin typeface="Calibri"/>
                <a:ea typeface="Calibri"/>
                <a:cs typeface="Calibri"/>
                <a:sym typeface="Calibri"/>
              </a:rPr>
              <a:t>Pre-Work for Module 3</a:t>
            </a:r>
            <a:endParaRPr dirty="0">
              <a:solidFill>
                <a:schemeClr val="accent1"/>
              </a:solidFill>
            </a:endParaRPr>
          </a:p>
        </p:txBody>
      </p:sp>
      <p:sp>
        <p:nvSpPr>
          <p:cNvPr id="497" name="Google Shape;497;p21"/>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39</a:t>
            </a:fld>
            <a:endParaRPr/>
          </a:p>
        </p:txBody>
      </p:sp>
      <p:sp>
        <p:nvSpPr>
          <p:cNvPr id="498" name="Google Shape;498;p21"/>
          <p:cNvSpPr txBox="1"/>
          <p:nvPr/>
        </p:nvSpPr>
        <p:spPr>
          <a:xfrm>
            <a:off x="6095999" y="5892968"/>
            <a:ext cx="50657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u="none" strike="noStrike" cap="none">
                <a:solidFill>
                  <a:srgbClr val="386EA2"/>
                </a:solidFill>
                <a:latin typeface="Calibri"/>
                <a:ea typeface="Calibri"/>
                <a:cs typeface="Calibri"/>
                <a:sym typeface="Calibri"/>
              </a:rPr>
              <a:t>REL West &amp; WestEd, in press; Lhamon &amp; Gupta, 2015</a:t>
            </a:r>
            <a:endParaRPr sz="1800" i="1">
              <a:solidFill>
                <a:srgbClr val="386EA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Group Norms</a:t>
            </a:r>
            <a:endParaRPr/>
          </a:p>
        </p:txBody>
      </p:sp>
      <p:sp>
        <p:nvSpPr>
          <p:cNvPr id="260" name="Google Shape;260;p3"/>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a:t>
            </a:fld>
            <a:endParaRPr/>
          </a:p>
        </p:txBody>
      </p:sp>
      <p:grpSp>
        <p:nvGrpSpPr>
          <p:cNvPr id="243" name="Google Shape;243;p3"/>
          <p:cNvGrpSpPr/>
          <p:nvPr/>
        </p:nvGrpSpPr>
        <p:grpSpPr>
          <a:xfrm>
            <a:off x="1291670" y="967787"/>
            <a:ext cx="9833529" cy="4948043"/>
            <a:chOff x="0" y="2478"/>
            <a:chExt cx="9833529" cy="4948043"/>
          </a:xfrm>
        </p:grpSpPr>
        <p:sp>
          <p:nvSpPr>
            <p:cNvPr id="244" name="Google Shape;244;p3"/>
            <p:cNvSpPr/>
            <p:nvPr/>
          </p:nvSpPr>
          <p:spPr>
            <a:xfrm rot="5400000">
              <a:off x="6209880" y="-2548100"/>
              <a:ext cx="953839" cy="6293459"/>
            </a:xfrm>
            <a:prstGeom prst="round2SameRect">
              <a:avLst>
                <a:gd name="adj1" fmla="val 16667"/>
                <a:gd name="adj2" fmla="val 0"/>
              </a:avLst>
            </a:prstGeom>
            <a:solidFill>
              <a:schemeClr val="lt1">
                <a:alpha val="89803"/>
              </a:schemeClr>
            </a:solidFill>
            <a:ln w="25400" cap="flat" cmpd="sng">
              <a:solidFill>
                <a:schemeClr val="bg2">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txBox="1"/>
            <p:nvPr/>
          </p:nvSpPr>
          <p:spPr>
            <a:xfrm>
              <a:off x="3540071" y="168272"/>
              <a:ext cx="6246896" cy="86071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Everyone is invited to participate</a:t>
              </a:r>
              <a:endParaRPr dirty="0"/>
            </a:p>
          </p:txBody>
        </p:sp>
        <p:sp>
          <p:nvSpPr>
            <p:cNvPr id="246" name="Google Shape;246;p3"/>
            <p:cNvSpPr/>
            <p:nvPr/>
          </p:nvSpPr>
          <p:spPr>
            <a:xfrm>
              <a:off x="0" y="2478"/>
              <a:ext cx="3540070" cy="1192299"/>
            </a:xfrm>
            <a:prstGeom prst="roundRect">
              <a:avLst>
                <a:gd name="adj" fmla="val 16667"/>
              </a:avLst>
            </a:prstGeom>
            <a:solidFill>
              <a:schemeClr val="tx2"/>
            </a:solidFill>
            <a:ln w="2540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txBox="1"/>
            <p:nvPr/>
          </p:nvSpPr>
          <p:spPr>
            <a:xfrm>
              <a:off x="58203" y="60681"/>
              <a:ext cx="3423664" cy="1075893"/>
            </a:xfrm>
            <a:prstGeom prst="rect">
              <a:avLst/>
            </a:prstGeom>
            <a:noFill/>
            <a:ln>
              <a:noFill/>
            </a:ln>
          </p:spPr>
          <p:txBody>
            <a:bodyPr spcFirstLastPara="1" wrap="square" lIns="228600" tIns="114300" rIns="228600" bIns="114300" anchor="ctr"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a:solidFill>
                  <a:schemeClr val="lt1"/>
                </a:solidFill>
                <a:latin typeface="Calibri"/>
                <a:ea typeface="Calibri"/>
                <a:cs typeface="Calibri"/>
                <a:sym typeface="Calibri"/>
              </a:endParaRPr>
            </a:p>
          </p:txBody>
        </p:sp>
        <p:sp>
          <p:nvSpPr>
            <p:cNvPr id="248" name="Google Shape;248;p3"/>
            <p:cNvSpPr/>
            <p:nvPr/>
          </p:nvSpPr>
          <p:spPr>
            <a:xfrm rot="5400000">
              <a:off x="6209880" y="-1296186"/>
              <a:ext cx="953839" cy="6293459"/>
            </a:xfrm>
            <a:prstGeom prst="round2SameRect">
              <a:avLst>
                <a:gd name="adj1" fmla="val 16667"/>
                <a:gd name="adj2" fmla="val 0"/>
              </a:avLst>
            </a:prstGeom>
            <a:solidFill>
              <a:schemeClr val="lt1">
                <a:alpha val="89803"/>
              </a:schemeClr>
            </a:solidFill>
            <a:ln w="25400" cap="flat" cmpd="sng">
              <a:solidFill>
                <a:schemeClr val="bg2">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txBox="1"/>
            <p:nvPr/>
          </p:nvSpPr>
          <p:spPr>
            <a:xfrm>
              <a:off x="3540071" y="1420186"/>
              <a:ext cx="6246896" cy="86071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Be engaged: Bring your whole self to the work</a:t>
              </a:r>
              <a:endParaRPr/>
            </a:p>
          </p:txBody>
        </p:sp>
        <p:sp>
          <p:nvSpPr>
            <p:cNvPr id="250" name="Google Shape;250;p3"/>
            <p:cNvSpPr/>
            <p:nvPr/>
          </p:nvSpPr>
          <p:spPr>
            <a:xfrm>
              <a:off x="0" y="1254393"/>
              <a:ext cx="3540070" cy="1192299"/>
            </a:xfrm>
            <a:prstGeom prst="roundRect">
              <a:avLst>
                <a:gd name="adj" fmla="val 16667"/>
              </a:avLst>
            </a:prstGeom>
            <a:solidFill>
              <a:schemeClr val="tx2"/>
            </a:solidFill>
            <a:ln w="2540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txBox="1"/>
            <p:nvPr/>
          </p:nvSpPr>
          <p:spPr>
            <a:xfrm>
              <a:off x="58203" y="1312596"/>
              <a:ext cx="3423664" cy="1075893"/>
            </a:xfrm>
            <a:prstGeom prst="rect">
              <a:avLst/>
            </a:prstGeom>
            <a:noFill/>
            <a:ln>
              <a:noFill/>
            </a:ln>
          </p:spPr>
          <p:txBody>
            <a:bodyPr spcFirstLastPara="1" wrap="square" lIns="228600" tIns="114300" rIns="228600" bIns="114300" anchor="ctr"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a:solidFill>
                  <a:schemeClr val="lt1"/>
                </a:solidFill>
                <a:latin typeface="Calibri"/>
                <a:ea typeface="Calibri"/>
                <a:cs typeface="Calibri"/>
                <a:sym typeface="Calibri"/>
              </a:endParaRPr>
            </a:p>
          </p:txBody>
        </p:sp>
        <p:sp>
          <p:nvSpPr>
            <p:cNvPr id="252" name="Google Shape;252;p3"/>
            <p:cNvSpPr/>
            <p:nvPr/>
          </p:nvSpPr>
          <p:spPr>
            <a:xfrm rot="5400000">
              <a:off x="6209880" y="-44271"/>
              <a:ext cx="953839" cy="6293459"/>
            </a:xfrm>
            <a:prstGeom prst="round2SameRect">
              <a:avLst>
                <a:gd name="adj1" fmla="val 16667"/>
                <a:gd name="adj2" fmla="val 0"/>
              </a:avLst>
            </a:prstGeom>
            <a:solidFill>
              <a:schemeClr val="lt1">
                <a:alpha val="89803"/>
              </a:schemeClr>
            </a:solidFill>
            <a:ln w="25400" cap="flat" cmpd="sng">
              <a:solidFill>
                <a:schemeClr val="bg2">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txBox="1"/>
            <p:nvPr/>
          </p:nvSpPr>
          <p:spPr>
            <a:xfrm>
              <a:off x="3540071" y="2672101"/>
              <a:ext cx="6246896" cy="86071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Allow for equity of voice</a:t>
              </a:r>
              <a:endParaRPr/>
            </a:p>
          </p:txBody>
        </p:sp>
        <p:sp>
          <p:nvSpPr>
            <p:cNvPr id="254" name="Google Shape;254;p3"/>
            <p:cNvSpPr/>
            <p:nvPr/>
          </p:nvSpPr>
          <p:spPr>
            <a:xfrm>
              <a:off x="0" y="2506307"/>
              <a:ext cx="3540070" cy="1192299"/>
            </a:xfrm>
            <a:prstGeom prst="roundRect">
              <a:avLst>
                <a:gd name="adj" fmla="val 16667"/>
              </a:avLst>
            </a:prstGeom>
            <a:solidFill>
              <a:schemeClr val="tx2"/>
            </a:solidFill>
            <a:ln w="2540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txBox="1"/>
            <p:nvPr/>
          </p:nvSpPr>
          <p:spPr>
            <a:xfrm>
              <a:off x="58203" y="2564510"/>
              <a:ext cx="3423664" cy="1075893"/>
            </a:xfrm>
            <a:prstGeom prst="rect">
              <a:avLst/>
            </a:prstGeom>
            <a:noFill/>
            <a:ln>
              <a:noFill/>
            </a:ln>
          </p:spPr>
          <p:txBody>
            <a:bodyPr spcFirstLastPara="1" wrap="square" lIns="228600" tIns="114300" rIns="228600" bIns="114300" anchor="ctr"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a:solidFill>
                  <a:schemeClr val="lt1"/>
                </a:solidFill>
                <a:latin typeface="Calibri"/>
                <a:ea typeface="Calibri"/>
                <a:cs typeface="Calibri"/>
                <a:sym typeface="Calibri"/>
              </a:endParaRPr>
            </a:p>
          </p:txBody>
        </p:sp>
        <p:sp>
          <p:nvSpPr>
            <p:cNvPr id="256" name="Google Shape;256;p3"/>
            <p:cNvSpPr/>
            <p:nvPr/>
          </p:nvSpPr>
          <p:spPr>
            <a:xfrm rot="5400000">
              <a:off x="6209880" y="1207642"/>
              <a:ext cx="953839" cy="6293459"/>
            </a:xfrm>
            <a:prstGeom prst="round2SameRect">
              <a:avLst>
                <a:gd name="adj1" fmla="val 16667"/>
                <a:gd name="adj2" fmla="val 0"/>
              </a:avLst>
            </a:prstGeom>
            <a:solidFill>
              <a:schemeClr val="lt1">
                <a:alpha val="89803"/>
              </a:schemeClr>
            </a:solidFill>
            <a:ln w="25400" cap="flat" cmpd="sng">
              <a:solidFill>
                <a:schemeClr val="bg2">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txBox="1"/>
            <p:nvPr/>
          </p:nvSpPr>
          <p:spPr>
            <a:xfrm>
              <a:off x="3540071" y="3924015"/>
              <a:ext cx="6246896" cy="86071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Be hopeful and enjoy the process</a:t>
              </a:r>
              <a:endParaRPr/>
            </a:p>
          </p:txBody>
        </p:sp>
        <p:sp>
          <p:nvSpPr>
            <p:cNvPr id="258" name="Google Shape;258;p3"/>
            <p:cNvSpPr/>
            <p:nvPr/>
          </p:nvSpPr>
          <p:spPr>
            <a:xfrm>
              <a:off x="0" y="3758222"/>
              <a:ext cx="3540070" cy="1192299"/>
            </a:xfrm>
            <a:prstGeom prst="roundRect">
              <a:avLst>
                <a:gd name="adj" fmla="val 16667"/>
              </a:avLst>
            </a:prstGeom>
            <a:solidFill>
              <a:schemeClr val="tx2"/>
            </a:solidFill>
            <a:ln w="2540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txBox="1"/>
            <p:nvPr/>
          </p:nvSpPr>
          <p:spPr>
            <a:xfrm>
              <a:off x="58203" y="3816425"/>
              <a:ext cx="3423664" cy="1075893"/>
            </a:xfrm>
            <a:prstGeom prst="rect">
              <a:avLst/>
            </a:prstGeom>
            <a:noFill/>
            <a:ln>
              <a:noFill/>
            </a:ln>
          </p:spPr>
          <p:txBody>
            <a:bodyPr spcFirstLastPara="1" wrap="square" lIns="228600" tIns="114300" rIns="228600" bIns="114300" anchor="ctr"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a:solidFill>
                  <a:schemeClr val="lt1"/>
                </a:solidFill>
                <a:latin typeface="Calibri"/>
                <a:ea typeface="Calibri"/>
                <a:cs typeface="Calibri"/>
                <a:sym typeface="Calibri"/>
              </a:endParaRPr>
            </a:p>
          </p:txBody>
        </p:sp>
      </p:grpSp>
      <p:pic>
        <p:nvPicPr>
          <p:cNvPr id="261" name="Google Shape;261;p3" descr="Icon of four people holding their hands in the air"/>
          <p:cNvPicPr preferRelativeResize="0"/>
          <p:nvPr/>
        </p:nvPicPr>
        <p:blipFill rotWithShape="1">
          <a:blip r:embed="rId3">
            <a:alphaModFix/>
            <a:duotone>
              <a:schemeClr val="accent1">
                <a:shade val="45000"/>
                <a:satMod val="135000"/>
              </a:schemeClr>
              <a:prstClr val="white"/>
            </a:duotone>
          </a:blip>
          <a:srcRect/>
          <a:stretch/>
        </p:blipFill>
        <p:spPr>
          <a:xfrm>
            <a:off x="2474905" y="1027533"/>
            <a:ext cx="1066800" cy="1066800"/>
          </a:xfrm>
          <a:prstGeom prst="rect">
            <a:avLst/>
          </a:prstGeom>
          <a:noFill/>
          <a:ln>
            <a:noFill/>
          </a:ln>
        </p:spPr>
      </p:pic>
      <p:pic>
        <p:nvPicPr>
          <p:cNvPr id="262" name="Google Shape;262;p3" descr="lightbulb icon"/>
          <p:cNvPicPr preferRelativeResize="0"/>
          <p:nvPr/>
        </p:nvPicPr>
        <p:blipFill rotWithShape="1">
          <a:blip r:embed="rId4">
            <a:alphaModFix/>
            <a:duotone>
              <a:schemeClr val="accent1">
                <a:shade val="45000"/>
                <a:satMod val="135000"/>
              </a:schemeClr>
              <a:prstClr val="white"/>
            </a:duotone>
          </a:blip>
          <a:srcRect/>
          <a:stretch/>
        </p:blipFill>
        <p:spPr>
          <a:xfrm>
            <a:off x="2474903" y="2268384"/>
            <a:ext cx="1066799" cy="1066799"/>
          </a:xfrm>
          <a:prstGeom prst="rect">
            <a:avLst/>
          </a:prstGeom>
          <a:noFill/>
          <a:ln>
            <a:noFill/>
          </a:ln>
        </p:spPr>
      </p:pic>
      <p:pic>
        <p:nvPicPr>
          <p:cNvPr id="263" name="Google Shape;263;p3" descr="icon of a person with a megaphone"/>
          <p:cNvPicPr preferRelativeResize="0"/>
          <p:nvPr/>
        </p:nvPicPr>
        <p:blipFill rotWithShape="1">
          <a:blip r:embed="rId5">
            <a:alphaModFix/>
            <a:duotone>
              <a:schemeClr val="accent1">
                <a:shade val="45000"/>
                <a:satMod val="135000"/>
              </a:schemeClr>
              <a:prstClr val="white"/>
            </a:duotone>
          </a:blip>
          <a:srcRect/>
          <a:stretch/>
        </p:blipFill>
        <p:spPr>
          <a:xfrm>
            <a:off x="2474903" y="3546601"/>
            <a:ext cx="1066800" cy="1066800"/>
          </a:xfrm>
          <a:prstGeom prst="rect">
            <a:avLst/>
          </a:prstGeom>
          <a:noFill/>
          <a:ln>
            <a:noFill/>
          </a:ln>
        </p:spPr>
      </p:pic>
      <p:pic>
        <p:nvPicPr>
          <p:cNvPr id="264" name="Google Shape;264;p3" descr="icon of a firework"/>
          <p:cNvPicPr preferRelativeResize="0"/>
          <p:nvPr/>
        </p:nvPicPr>
        <p:blipFill rotWithShape="1">
          <a:blip r:embed="rId6">
            <a:alphaModFix/>
            <a:duotone>
              <a:schemeClr val="accent1">
                <a:shade val="45000"/>
                <a:satMod val="135000"/>
              </a:schemeClr>
              <a:prstClr val="white"/>
            </a:duotone>
          </a:blip>
          <a:srcRect/>
          <a:stretch/>
        </p:blipFill>
        <p:spPr>
          <a:xfrm>
            <a:off x="2474903" y="4789578"/>
            <a:ext cx="1066800" cy="106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 name="Google Shape;330;g3a8fc9fdddb_0_0">
            <a:extLst>
              <a:ext uri="{FF2B5EF4-FFF2-40B4-BE49-F238E27FC236}">
                <a16:creationId xmlns:a16="http://schemas.microsoft.com/office/drawing/2014/main" id="{DFAED2FB-6166-0F87-DE77-D53804EE4466}"/>
              </a:ext>
            </a:extLst>
          </p:cNvPr>
          <p:cNvSpPr txBox="1">
            <a:spLocks/>
          </p:cNvSpPr>
          <p:nvPr/>
        </p:nvSpPr>
        <p:spPr>
          <a:xfrm>
            <a:off x="735859" y="1081052"/>
            <a:ext cx="10950600" cy="492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386E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914400" indent="-914400">
              <a:lnSpc>
                <a:spcPct val="50000"/>
              </a:lnSpc>
              <a:spcBef>
                <a:spcPts val="400"/>
              </a:spcBef>
              <a:spcAft>
                <a:spcPts val="700"/>
              </a:spcAft>
              <a:buSzPts val="4400"/>
            </a:pPr>
            <a:r>
              <a:rPr lang="en-US">
                <a:solidFill>
                  <a:schemeClr val="accent2"/>
                </a:solidFill>
              </a:rPr>
              <a:t>Components that contribute to building ML educator pathways</a:t>
            </a:r>
          </a:p>
        </p:txBody>
      </p:sp>
      <p:grpSp>
        <p:nvGrpSpPr>
          <p:cNvPr id="3" name="Google Shape;331;g3a8fc9fdddb_0_0" descr="Two boys sit together looking at a computer screen. One is smiling slightly and the other has his hand over his mouth in awe. A teacher stands behind them, looking on, smiling.">
            <a:extLst>
              <a:ext uri="{FF2B5EF4-FFF2-40B4-BE49-F238E27FC236}">
                <a16:creationId xmlns:a16="http://schemas.microsoft.com/office/drawing/2014/main" id="{EF1B958B-D1D2-84B4-E306-920B3C217005}"/>
              </a:ext>
            </a:extLst>
          </p:cNvPr>
          <p:cNvGrpSpPr/>
          <p:nvPr/>
        </p:nvGrpSpPr>
        <p:grpSpPr>
          <a:xfrm>
            <a:off x="534520" y="1739961"/>
            <a:ext cx="10950575" cy="4049409"/>
            <a:chOff x="0" y="1781"/>
            <a:chExt cx="10950575" cy="4049409"/>
          </a:xfrm>
        </p:grpSpPr>
        <p:sp>
          <p:nvSpPr>
            <p:cNvPr id="4" name="Google Shape;332;g3a8fc9fdddb_0_0">
              <a:extLst>
                <a:ext uri="{FF2B5EF4-FFF2-40B4-BE49-F238E27FC236}">
                  <a16:creationId xmlns:a16="http://schemas.microsoft.com/office/drawing/2014/main" id="{B94DA29C-0DFE-3D41-A4AA-3F5A78E1E464}"/>
                </a:ext>
              </a:extLst>
            </p:cNvPr>
            <p:cNvSpPr/>
            <p:nvPr/>
          </p:nvSpPr>
          <p:spPr>
            <a:xfrm rot="5400000">
              <a:off x="7134874" y="-3112946"/>
              <a:ext cx="623100" cy="7008300"/>
            </a:xfrm>
            <a:prstGeom prst="round2SameRect">
              <a:avLst>
                <a:gd name="adj1" fmla="val 16667"/>
                <a:gd name="adj2" fmla="val 0"/>
              </a:avLst>
            </a:prstGeom>
            <a:solidFill>
              <a:srgbClr val="CBD5E7">
                <a:alpha val="89800"/>
              </a:srgbClr>
            </a:solidFill>
            <a:ln w="25400" cap="flat" cmpd="sng">
              <a:solidFill>
                <a:srgbClr val="CBD5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3;g3a8fc9fdddb_0_0">
              <a:extLst>
                <a:ext uri="{FF2B5EF4-FFF2-40B4-BE49-F238E27FC236}">
                  <a16:creationId xmlns:a16="http://schemas.microsoft.com/office/drawing/2014/main" id="{C5D4D150-4CAE-7EE5-7B71-9404BB4CA65A}"/>
                </a:ext>
              </a:extLst>
            </p:cNvPr>
            <p:cNvSpPr txBox="1"/>
            <p:nvPr/>
          </p:nvSpPr>
          <p:spPr>
            <a:xfrm>
              <a:off x="3942207" y="110064"/>
              <a:ext cx="6978000" cy="562200"/>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libri"/>
                  <a:ea typeface="Calibri"/>
                  <a:cs typeface="Calibri"/>
                  <a:sym typeface="Calibri"/>
                </a:rPr>
                <a:t>ML Programs and services </a:t>
              </a:r>
              <a:endParaRPr sz="1100" b="0" i="0" u="none" strike="noStrike" cap="none" dirty="0">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dirty="0">
                  <a:solidFill>
                    <a:srgbClr val="000000"/>
                  </a:solidFill>
                  <a:latin typeface="Calibri"/>
                  <a:ea typeface="Calibri"/>
                  <a:cs typeface="Calibri"/>
                  <a:sym typeface="Calibri"/>
                </a:rPr>
                <a:t>ML-related policies and goals</a:t>
              </a:r>
              <a:endParaRPr sz="1100" b="0" i="0" u="none" strike="noStrike" cap="none" dirty="0">
                <a:solidFill>
                  <a:srgbClr val="000000"/>
                </a:solidFill>
                <a:latin typeface="Arial"/>
                <a:ea typeface="Arial"/>
                <a:cs typeface="Arial"/>
                <a:sym typeface="Arial"/>
              </a:endParaRPr>
            </a:p>
          </p:txBody>
        </p:sp>
        <p:sp>
          <p:nvSpPr>
            <p:cNvPr id="6" name="Google Shape;334;g3a8fc9fdddb_0_0">
              <a:extLst>
                <a:ext uri="{FF2B5EF4-FFF2-40B4-BE49-F238E27FC236}">
                  <a16:creationId xmlns:a16="http://schemas.microsoft.com/office/drawing/2014/main" id="{E4234F79-37C1-DAAC-E398-C37CEEE86FC5}"/>
                </a:ext>
              </a:extLst>
            </p:cNvPr>
            <p:cNvSpPr/>
            <p:nvPr/>
          </p:nvSpPr>
          <p:spPr>
            <a:xfrm>
              <a:off x="0" y="1781"/>
              <a:ext cx="3942300" cy="778800"/>
            </a:xfrm>
            <a:prstGeom prst="roundRect">
              <a:avLst>
                <a:gd name="adj" fmla="val 16667"/>
              </a:avLst>
            </a:prstGeom>
            <a:solidFill>
              <a:srgbClr val="1975B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5;g3a8fc9fdddb_0_0">
              <a:extLst>
                <a:ext uri="{FF2B5EF4-FFF2-40B4-BE49-F238E27FC236}">
                  <a16:creationId xmlns:a16="http://schemas.microsoft.com/office/drawing/2014/main" id="{46D8243C-6D49-B9DB-1E98-E450A280BA7C}"/>
                </a:ext>
              </a:extLst>
            </p:cNvPr>
            <p:cNvSpPr txBox="1"/>
            <p:nvPr/>
          </p:nvSpPr>
          <p:spPr>
            <a:xfrm>
              <a:off x="38014" y="39795"/>
              <a:ext cx="3866100" cy="702600"/>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ML Goals and Programming</a:t>
              </a:r>
              <a:endParaRPr/>
            </a:p>
          </p:txBody>
        </p:sp>
        <p:sp>
          <p:nvSpPr>
            <p:cNvPr id="8" name="Google Shape;336;g3a8fc9fdddb_0_0">
              <a:extLst>
                <a:ext uri="{FF2B5EF4-FFF2-40B4-BE49-F238E27FC236}">
                  <a16:creationId xmlns:a16="http://schemas.microsoft.com/office/drawing/2014/main" id="{CB106685-9188-06AD-F2F7-9DD608555F88}"/>
                </a:ext>
              </a:extLst>
            </p:cNvPr>
            <p:cNvSpPr/>
            <p:nvPr/>
          </p:nvSpPr>
          <p:spPr>
            <a:xfrm rot="5400000">
              <a:off x="7134874" y="-2295294"/>
              <a:ext cx="623100" cy="7008300"/>
            </a:xfrm>
            <a:prstGeom prst="round2SameRect">
              <a:avLst>
                <a:gd name="adj1" fmla="val 16667"/>
                <a:gd name="adj2" fmla="val 0"/>
              </a:avLst>
            </a:prstGeom>
            <a:solidFill>
              <a:srgbClr val="CACEE4">
                <a:alpha val="89800"/>
              </a:srgbClr>
            </a:solidFill>
            <a:ln w="25400" cap="flat" cmpd="sng">
              <a:solidFill>
                <a:srgbClr val="CACEE4">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7;g3a8fc9fdddb_0_0">
              <a:extLst>
                <a:ext uri="{FF2B5EF4-FFF2-40B4-BE49-F238E27FC236}">
                  <a16:creationId xmlns:a16="http://schemas.microsoft.com/office/drawing/2014/main" id="{CFD08315-BBD9-9610-E2FE-914BC75EAD07}"/>
                </a:ext>
              </a:extLst>
            </p:cNvPr>
            <p:cNvSpPr txBox="1"/>
            <p:nvPr/>
          </p:nvSpPr>
          <p:spPr>
            <a:xfrm>
              <a:off x="3942207" y="927716"/>
              <a:ext cx="6978000" cy="562200"/>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Language used to refer to MLs; ML characteristics and diversity</a:t>
              </a:r>
              <a:endParaRPr sz="1100" b="0" i="0" u="none" strike="noStrike" cap="none">
                <a:solidFill>
                  <a:srgbClr val="000000"/>
                </a:solidFill>
                <a:latin typeface="Arial"/>
                <a:ea typeface="Arial"/>
                <a:cs typeface="Arial"/>
                <a:sym typeface="Arial"/>
              </a:endParaRPr>
            </a:p>
          </p:txBody>
        </p:sp>
        <p:sp>
          <p:nvSpPr>
            <p:cNvPr id="10" name="Google Shape;338;g3a8fc9fdddb_0_0">
              <a:extLst>
                <a:ext uri="{FF2B5EF4-FFF2-40B4-BE49-F238E27FC236}">
                  <a16:creationId xmlns:a16="http://schemas.microsoft.com/office/drawing/2014/main" id="{266E5AD8-1749-BA2D-ACB4-4F2FBBC6959F}"/>
                </a:ext>
              </a:extLst>
            </p:cNvPr>
            <p:cNvSpPr/>
            <p:nvPr/>
          </p:nvSpPr>
          <p:spPr>
            <a:xfrm>
              <a:off x="0" y="819433"/>
              <a:ext cx="3942300" cy="778800"/>
            </a:xfrm>
            <a:prstGeom prst="roundRect">
              <a:avLst>
                <a:gd name="adj" fmla="val 16667"/>
              </a:avLst>
            </a:prstGeom>
            <a:solidFill>
              <a:srgbClr val="2049B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9;g3a8fc9fdddb_0_0">
              <a:extLst>
                <a:ext uri="{FF2B5EF4-FFF2-40B4-BE49-F238E27FC236}">
                  <a16:creationId xmlns:a16="http://schemas.microsoft.com/office/drawing/2014/main" id="{247637E9-740B-859E-0FD9-D1D4FAD84E65}"/>
                </a:ext>
              </a:extLst>
            </p:cNvPr>
            <p:cNvSpPr txBox="1"/>
            <p:nvPr/>
          </p:nvSpPr>
          <p:spPr>
            <a:xfrm>
              <a:off x="38014" y="857447"/>
              <a:ext cx="3866100" cy="702600"/>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Who are the students?</a:t>
              </a:r>
              <a:endParaRPr/>
            </a:p>
          </p:txBody>
        </p:sp>
        <p:sp>
          <p:nvSpPr>
            <p:cNvPr id="12" name="Google Shape;340;g3a8fc9fdddb_0_0">
              <a:extLst>
                <a:ext uri="{FF2B5EF4-FFF2-40B4-BE49-F238E27FC236}">
                  <a16:creationId xmlns:a16="http://schemas.microsoft.com/office/drawing/2014/main" id="{AD6F5160-33EB-54B7-34F5-6B6ADE2DB062}"/>
                </a:ext>
              </a:extLst>
            </p:cNvPr>
            <p:cNvSpPr/>
            <p:nvPr/>
          </p:nvSpPr>
          <p:spPr>
            <a:xfrm rot="5400000">
              <a:off x="7134874" y="-1477642"/>
              <a:ext cx="623100" cy="7008300"/>
            </a:xfrm>
            <a:prstGeom prst="round2SameRect">
              <a:avLst>
                <a:gd name="adj1" fmla="val 16667"/>
                <a:gd name="adj2" fmla="val 0"/>
              </a:avLst>
            </a:prstGeom>
            <a:solidFill>
              <a:srgbClr val="CACAE1">
                <a:alpha val="89800"/>
              </a:srgbClr>
            </a:solidFill>
            <a:ln w="25400" cap="flat" cmpd="sng">
              <a:solidFill>
                <a:srgbClr val="CACAE1">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1;g3a8fc9fdddb_0_0">
              <a:extLst>
                <a:ext uri="{FF2B5EF4-FFF2-40B4-BE49-F238E27FC236}">
                  <a16:creationId xmlns:a16="http://schemas.microsoft.com/office/drawing/2014/main" id="{3F8C1357-42EE-C6E5-DC0A-2FBF53C22CB5}"/>
                </a:ext>
              </a:extLst>
            </p:cNvPr>
            <p:cNvSpPr txBox="1"/>
            <p:nvPr/>
          </p:nvSpPr>
          <p:spPr>
            <a:xfrm>
              <a:off x="3942207" y="1745368"/>
              <a:ext cx="6978000" cy="562200"/>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Language used to describe teachers, identified shortages, anecdotal shortages</a:t>
              </a:r>
              <a:endParaRPr sz="1100" b="0" i="0" u="none" strike="noStrike" cap="none">
                <a:solidFill>
                  <a:srgbClr val="000000"/>
                </a:solidFill>
                <a:latin typeface="Calibri"/>
                <a:ea typeface="Calibri"/>
                <a:cs typeface="Calibri"/>
                <a:sym typeface="Calibri"/>
              </a:endParaRPr>
            </a:p>
          </p:txBody>
        </p:sp>
        <p:sp>
          <p:nvSpPr>
            <p:cNvPr id="14" name="Google Shape;342;g3a8fc9fdddb_0_0">
              <a:extLst>
                <a:ext uri="{FF2B5EF4-FFF2-40B4-BE49-F238E27FC236}">
                  <a16:creationId xmlns:a16="http://schemas.microsoft.com/office/drawing/2014/main" id="{2BD64E8B-53D2-D005-12CF-E6F9F4C06CA9}"/>
                </a:ext>
              </a:extLst>
            </p:cNvPr>
            <p:cNvSpPr/>
            <p:nvPr/>
          </p:nvSpPr>
          <p:spPr>
            <a:xfrm>
              <a:off x="0" y="1637085"/>
              <a:ext cx="3942300" cy="778800"/>
            </a:xfrm>
            <a:prstGeom prst="roundRect">
              <a:avLst>
                <a:gd name="adj" fmla="val 16667"/>
              </a:avLst>
            </a:prstGeom>
            <a:solidFill>
              <a:srgbClr val="2628A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3;g3a8fc9fdddb_0_0">
              <a:extLst>
                <a:ext uri="{FF2B5EF4-FFF2-40B4-BE49-F238E27FC236}">
                  <a16:creationId xmlns:a16="http://schemas.microsoft.com/office/drawing/2014/main" id="{32EEF1D7-9989-BD07-5483-317FEB7DBAF4}"/>
                </a:ext>
              </a:extLst>
            </p:cNvPr>
            <p:cNvSpPr txBox="1"/>
            <p:nvPr/>
          </p:nvSpPr>
          <p:spPr>
            <a:xfrm>
              <a:off x="38014" y="1675099"/>
              <a:ext cx="3866100" cy="702600"/>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Who are the teachers?</a:t>
              </a:r>
              <a:endParaRPr/>
            </a:p>
          </p:txBody>
        </p:sp>
        <p:sp>
          <p:nvSpPr>
            <p:cNvPr id="16" name="Google Shape;344;g3a8fc9fdddb_0_0">
              <a:extLst>
                <a:ext uri="{FF2B5EF4-FFF2-40B4-BE49-F238E27FC236}">
                  <a16:creationId xmlns:a16="http://schemas.microsoft.com/office/drawing/2014/main" id="{147B2404-8555-3C57-BD33-0354E9D821E2}"/>
                </a:ext>
              </a:extLst>
            </p:cNvPr>
            <p:cNvSpPr/>
            <p:nvPr/>
          </p:nvSpPr>
          <p:spPr>
            <a:xfrm rot="5400000">
              <a:off x="7134874" y="-659989"/>
              <a:ext cx="623100" cy="7008300"/>
            </a:xfrm>
            <a:prstGeom prst="round2SameRect">
              <a:avLst>
                <a:gd name="adj1" fmla="val 16667"/>
                <a:gd name="adj2" fmla="val 0"/>
              </a:avLst>
            </a:prstGeom>
            <a:solidFill>
              <a:srgbClr val="CECBDE">
                <a:alpha val="89800"/>
              </a:srgbClr>
            </a:solidFill>
            <a:ln w="25400" cap="flat" cmpd="sng">
              <a:solidFill>
                <a:srgbClr val="CECBDE">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5;g3a8fc9fdddb_0_0">
              <a:extLst>
                <a:ext uri="{FF2B5EF4-FFF2-40B4-BE49-F238E27FC236}">
                  <a16:creationId xmlns:a16="http://schemas.microsoft.com/office/drawing/2014/main" id="{FE273CB3-FFAA-B5F5-22C4-76104D225387}"/>
                </a:ext>
              </a:extLst>
            </p:cNvPr>
            <p:cNvSpPr txBox="1"/>
            <p:nvPr/>
          </p:nvSpPr>
          <p:spPr>
            <a:xfrm>
              <a:off x="3942207" y="2563021"/>
              <a:ext cx="6978000" cy="562200"/>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SEA certification policies</a:t>
              </a:r>
              <a:endParaRPr sz="11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Available diploma programs</a:t>
              </a:r>
              <a:endParaRPr sz="1100" b="0"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Alternative certification programs</a:t>
              </a:r>
              <a:endParaRPr sz="1100" b="0" i="0" u="none" strike="noStrike" cap="none">
                <a:solidFill>
                  <a:srgbClr val="000000"/>
                </a:solidFill>
                <a:latin typeface="Calibri"/>
                <a:ea typeface="Calibri"/>
                <a:cs typeface="Calibri"/>
                <a:sym typeface="Calibri"/>
              </a:endParaRPr>
            </a:p>
          </p:txBody>
        </p:sp>
        <p:sp>
          <p:nvSpPr>
            <p:cNvPr id="18" name="Google Shape;346;g3a8fc9fdddb_0_0">
              <a:extLst>
                <a:ext uri="{FF2B5EF4-FFF2-40B4-BE49-F238E27FC236}">
                  <a16:creationId xmlns:a16="http://schemas.microsoft.com/office/drawing/2014/main" id="{C48BA820-FD4E-6B5D-192D-76A673EDEA57}"/>
                </a:ext>
              </a:extLst>
            </p:cNvPr>
            <p:cNvSpPr/>
            <p:nvPr/>
          </p:nvSpPr>
          <p:spPr>
            <a:xfrm>
              <a:off x="0" y="2454738"/>
              <a:ext cx="3942300" cy="778800"/>
            </a:xfrm>
            <a:prstGeom prst="roundRect">
              <a:avLst>
                <a:gd name="adj" fmla="val 16667"/>
              </a:avLst>
            </a:prstGeom>
            <a:solidFill>
              <a:srgbClr val="472B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7;g3a8fc9fdddb_0_0">
              <a:extLst>
                <a:ext uri="{FF2B5EF4-FFF2-40B4-BE49-F238E27FC236}">
                  <a16:creationId xmlns:a16="http://schemas.microsoft.com/office/drawing/2014/main" id="{4DE61514-F79E-5802-929A-8DD9CE79C41B}"/>
                </a:ext>
              </a:extLst>
            </p:cNvPr>
            <p:cNvSpPr txBox="1"/>
            <p:nvPr/>
          </p:nvSpPr>
          <p:spPr>
            <a:xfrm>
              <a:off x="38014" y="2492752"/>
              <a:ext cx="3866100" cy="702600"/>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Existing Supports for Teacher Pathways</a:t>
              </a:r>
              <a:endParaRPr/>
            </a:p>
          </p:txBody>
        </p:sp>
        <p:sp>
          <p:nvSpPr>
            <p:cNvPr id="20" name="Google Shape;348;g3a8fc9fdddb_0_0">
              <a:extLst>
                <a:ext uri="{FF2B5EF4-FFF2-40B4-BE49-F238E27FC236}">
                  <a16:creationId xmlns:a16="http://schemas.microsoft.com/office/drawing/2014/main" id="{BB7F9819-78ED-029F-005C-6BA2B067AB9E}"/>
                </a:ext>
              </a:extLst>
            </p:cNvPr>
            <p:cNvSpPr/>
            <p:nvPr/>
          </p:nvSpPr>
          <p:spPr>
            <a:xfrm rot="5400000">
              <a:off x="7134874" y="157661"/>
              <a:ext cx="623100" cy="7008300"/>
            </a:xfrm>
            <a:prstGeom prst="round2SameRect">
              <a:avLst>
                <a:gd name="adj1" fmla="val 16667"/>
                <a:gd name="adj2" fmla="val 0"/>
              </a:avLst>
            </a:prstGeom>
            <a:solidFill>
              <a:srgbClr val="D1CCDA">
                <a:alpha val="89800"/>
              </a:srgbClr>
            </a:solidFill>
            <a:ln w="25400" cap="flat" cmpd="sng">
              <a:solidFill>
                <a:srgbClr val="D1CCDA">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9;g3a8fc9fdddb_0_0">
              <a:extLst>
                <a:ext uri="{FF2B5EF4-FFF2-40B4-BE49-F238E27FC236}">
                  <a16:creationId xmlns:a16="http://schemas.microsoft.com/office/drawing/2014/main" id="{E65D7989-9D11-3A87-C2F5-56F40686D25F}"/>
                </a:ext>
              </a:extLst>
            </p:cNvPr>
            <p:cNvSpPr txBox="1"/>
            <p:nvPr/>
          </p:nvSpPr>
          <p:spPr>
            <a:xfrm>
              <a:off x="3942207" y="3380673"/>
              <a:ext cx="6978000" cy="562200"/>
            </a:xfrm>
            <a:prstGeom prst="rect">
              <a:avLst/>
            </a:prstGeom>
            <a:noFill/>
            <a:ln>
              <a:noFill/>
            </a:ln>
          </p:spPr>
          <p:txBody>
            <a:bodyPr spcFirstLastPara="1" wrap="square" lIns="41900" tIns="20950" rIns="41900" bIns="20950" anchor="ctr"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Resources for teachers, teacher well-being</a:t>
              </a:r>
              <a:endParaRPr sz="11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Professional learning for teachers</a:t>
              </a:r>
              <a:endParaRPr sz="1100" b="0"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0" i="0" u="none" strike="noStrike" cap="none">
                  <a:solidFill>
                    <a:srgbClr val="000000"/>
                  </a:solidFill>
                  <a:latin typeface="Calibri"/>
                  <a:ea typeface="Calibri"/>
                  <a:cs typeface="Calibri"/>
                  <a:sym typeface="Calibri"/>
                </a:rPr>
                <a:t>Professional learning for school and LEA leaders</a:t>
              </a:r>
              <a:endParaRPr sz="1100" b="0" i="0" u="none" strike="noStrike" cap="none">
                <a:solidFill>
                  <a:srgbClr val="000000"/>
                </a:solidFill>
                <a:latin typeface="Calibri"/>
                <a:ea typeface="Calibri"/>
                <a:cs typeface="Calibri"/>
                <a:sym typeface="Calibri"/>
              </a:endParaRPr>
            </a:p>
          </p:txBody>
        </p:sp>
        <p:sp>
          <p:nvSpPr>
            <p:cNvPr id="22" name="Google Shape;350;g3a8fc9fdddb_0_0">
              <a:extLst>
                <a:ext uri="{FF2B5EF4-FFF2-40B4-BE49-F238E27FC236}">
                  <a16:creationId xmlns:a16="http://schemas.microsoft.com/office/drawing/2014/main" id="{CF64B0C1-558C-C761-A1A6-7B77269AB8FC}"/>
                </a:ext>
              </a:extLst>
            </p:cNvPr>
            <p:cNvSpPr/>
            <p:nvPr/>
          </p:nvSpPr>
          <p:spPr>
            <a:xfrm>
              <a:off x="0" y="3272390"/>
              <a:ext cx="3942300" cy="778800"/>
            </a:xfrm>
            <a:prstGeom prst="roundRect">
              <a:avLst>
                <a:gd name="adj" fmla="val 16667"/>
              </a:avLst>
            </a:prstGeom>
            <a:solidFill>
              <a:srgbClr val="6430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1;g3a8fc9fdddb_0_0">
              <a:extLst>
                <a:ext uri="{FF2B5EF4-FFF2-40B4-BE49-F238E27FC236}">
                  <a16:creationId xmlns:a16="http://schemas.microsoft.com/office/drawing/2014/main" id="{8F36C468-CAF2-2CE9-C2E2-6551112FCD69}"/>
                </a:ext>
              </a:extLst>
            </p:cNvPr>
            <p:cNvSpPr txBox="1"/>
            <p:nvPr/>
          </p:nvSpPr>
          <p:spPr>
            <a:xfrm>
              <a:off x="38014" y="3310404"/>
              <a:ext cx="3866100" cy="702600"/>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Ongoing Support and Professional Learning Opportunities</a:t>
              </a:r>
              <a:endParaRPr/>
            </a:p>
          </p:txBody>
        </p:sp>
      </p:grpSp>
      <p:sp>
        <p:nvSpPr>
          <p:cNvPr id="24" name="Google Shape;352;g3a8fc9fdddb_0_0">
            <a:extLst>
              <a:ext uri="{FF2B5EF4-FFF2-40B4-BE49-F238E27FC236}">
                <a16:creationId xmlns:a16="http://schemas.microsoft.com/office/drawing/2014/main" id="{FDD7AE36-5323-4840-ACF2-21120B7A0021}"/>
              </a:ext>
            </a:extLst>
          </p:cNvPr>
          <p:cNvSpPr txBox="1"/>
          <p:nvPr/>
        </p:nvSpPr>
        <p:spPr>
          <a:xfrm>
            <a:off x="10564649" y="2394645"/>
            <a:ext cx="92040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Module 1</a:t>
            </a:r>
            <a:endParaRPr/>
          </a:p>
        </p:txBody>
      </p:sp>
      <p:sp>
        <p:nvSpPr>
          <p:cNvPr id="25" name="Google Shape;353;g3a8fc9fdddb_0_0">
            <a:extLst>
              <a:ext uri="{FF2B5EF4-FFF2-40B4-BE49-F238E27FC236}">
                <a16:creationId xmlns:a16="http://schemas.microsoft.com/office/drawing/2014/main" id="{87F3B35A-A34C-6A59-8451-F386F4867939}"/>
              </a:ext>
            </a:extLst>
          </p:cNvPr>
          <p:cNvSpPr txBox="1"/>
          <p:nvPr/>
        </p:nvSpPr>
        <p:spPr>
          <a:xfrm>
            <a:off x="10564649" y="4407913"/>
            <a:ext cx="92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Module 2</a:t>
            </a:r>
            <a:endParaRPr/>
          </a:p>
        </p:txBody>
      </p:sp>
      <p:sp>
        <p:nvSpPr>
          <p:cNvPr id="26" name="Google Shape;354;g3a8fc9fdddb_0_0">
            <a:extLst>
              <a:ext uri="{FF2B5EF4-FFF2-40B4-BE49-F238E27FC236}">
                <a16:creationId xmlns:a16="http://schemas.microsoft.com/office/drawing/2014/main" id="{4AD39D4E-5A2D-D664-F5AA-375A6EA3033A}"/>
              </a:ext>
            </a:extLst>
          </p:cNvPr>
          <p:cNvSpPr/>
          <p:nvPr/>
        </p:nvSpPr>
        <p:spPr>
          <a:xfrm>
            <a:off x="10214531" y="3530315"/>
            <a:ext cx="535200" cy="2063100"/>
          </a:xfrm>
          <a:prstGeom prst="leftBrace">
            <a:avLst>
              <a:gd name="adj1" fmla="val 8333"/>
              <a:gd name="adj2" fmla="val 50000"/>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 name="Google Shape;355;g3a8fc9fdddb_0_0">
            <a:extLst>
              <a:ext uri="{FF2B5EF4-FFF2-40B4-BE49-F238E27FC236}">
                <a16:creationId xmlns:a16="http://schemas.microsoft.com/office/drawing/2014/main" id="{EF399E09-D445-C36A-7D33-36D61D8B6B94}"/>
              </a:ext>
            </a:extLst>
          </p:cNvPr>
          <p:cNvSpPr/>
          <p:nvPr/>
        </p:nvSpPr>
        <p:spPr>
          <a:xfrm>
            <a:off x="10270631" y="1867016"/>
            <a:ext cx="423000" cy="1378500"/>
          </a:xfrm>
          <a:prstGeom prst="leftBrace">
            <a:avLst>
              <a:gd name="adj1" fmla="val 8333"/>
              <a:gd name="adj2" fmla="val 50000"/>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4" name="Google Shape;361;g3a8fc9fdddb_0_30">
            <a:extLst>
              <a:ext uri="{FF2B5EF4-FFF2-40B4-BE49-F238E27FC236}">
                <a16:creationId xmlns:a16="http://schemas.microsoft.com/office/drawing/2014/main" id="{7BC468B9-897D-5737-FC8B-C527875985D8}"/>
              </a:ext>
            </a:extLst>
          </p:cNvPr>
          <p:cNvSpPr txBox="1">
            <a:spLocks noGrp="1"/>
          </p:cNvSpPr>
          <p:nvPr>
            <p:ph type="title"/>
          </p:nvPr>
        </p:nvSpPr>
        <p:spPr>
          <a:xfrm>
            <a:off x="480153" y="228459"/>
            <a:ext cx="11254500" cy="9144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86EA3"/>
              </a:buClr>
              <a:buSzPts val="1400"/>
              <a:buFont typeface="Calibri"/>
              <a:buNone/>
            </a:pPr>
            <a:r>
              <a:rPr lang="en-US"/>
              <a:t>The Process</a:t>
            </a:r>
            <a:endParaRPr/>
          </a:p>
        </p:txBody>
      </p:sp>
      <p:grpSp>
        <p:nvGrpSpPr>
          <p:cNvPr id="5" name="Google Shape;362;g3a8fc9fdddb_0_30" descr="A flowchart that shows the path this course will take across the three modules, from building a vision to understanding teacher pathways to creating an action plan for implementation.">
            <a:extLst>
              <a:ext uri="{FF2B5EF4-FFF2-40B4-BE49-F238E27FC236}">
                <a16:creationId xmlns:a16="http://schemas.microsoft.com/office/drawing/2014/main" id="{9B26A0A7-2764-104A-050A-41CDDDF6F8D0}"/>
              </a:ext>
            </a:extLst>
          </p:cNvPr>
          <p:cNvGrpSpPr/>
          <p:nvPr/>
        </p:nvGrpSpPr>
        <p:grpSpPr>
          <a:xfrm>
            <a:off x="760102" y="1296330"/>
            <a:ext cx="10988230" cy="5001620"/>
            <a:chOff x="0" y="257548"/>
            <a:chExt cx="10988230" cy="5001620"/>
          </a:xfrm>
        </p:grpSpPr>
        <p:sp>
          <p:nvSpPr>
            <p:cNvPr id="6" name="Google Shape;364;g3a8fc9fdddb_0_30">
              <a:extLst>
                <a:ext uri="{FF2B5EF4-FFF2-40B4-BE49-F238E27FC236}">
                  <a16:creationId xmlns:a16="http://schemas.microsoft.com/office/drawing/2014/main" id="{9856D078-2224-C34E-89A0-0600EDAA9CC5}"/>
                </a:ext>
              </a:extLst>
            </p:cNvPr>
            <p:cNvSpPr txBox="1"/>
            <p:nvPr/>
          </p:nvSpPr>
          <p:spPr>
            <a:xfrm>
              <a:off x="2068123" y="986674"/>
              <a:ext cx="21900" cy="42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7" name="Google Shape;365;g3a8fc9fdddb_0_30">
              <a:extLst>
                <a:ext uri="{FF2B5EF4-FFF2-40B4-BE49-F238E27FC236}">
                  <a16:creationId xmlns:a16="http://schemas.microsoft.com/office/drawing/2014/main" id="{B1079493-C924-4A8C-F0AF-7A105FF5D231}"/>
                </a:ext>
              </a:extLst>
            </p:cNvPr>
            <p:cNvSpPr/>
            <p:nvPr/>
          </p:nvSpPr>
          <p:spPr>
            <a:xfrm>
              <a:off x="12536" y="429112"/>
              <a:ext cx="1865700" cy="1119300"/>
            </a:xfrm>
            <a:prstGeom prst="rect">
              <a:avLst/>
            </a:prstGeom>
            <a:solidFill>
              <a:srgbClr val="1975B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6;g3a8fc9fdddb_0_30">
              <a:extLst>
                <a:ext uri="{FF2B5EF4-FFF2-40B4-BE49-F238E27FC236}">
                  <a16:creationId xmlns:a16="http://schemas.microsoft.com/office/drawing/2014/main" id="{2E299BD3-62F1-0103-8563-AFFC725270A8}"/>
                </a:ext>
              </a:extLst>
            </p:cNvPr>
            <p:cNvSpPr txBox="1"/>
            <p:nvPr/>
          </p:nvSpPr>
          <p:spPr>
            <a:xfrm>
              <a:off x="28739" y="449228"/>
              <a:ext cx="1865700" cy="11193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Module 1: Building a Vision for ML Programs</a:t>
              </a:r>
              <a:endParaRPr dirty="0"/>
            </a:p>
          </p:txBody>
        </p:sp>
        <p:sp>
          <p:nvSpPr>
            <p:cNvPr id="9" name="Google Shape;368;g3a8fc9fdddb_0_30">
              <a:extLst>
                <a:ext uri="{FF2B5EF4-FFF2-40B4-BE49-F238E27FC236}">
                  <a16:creationId xmlns:a16="http://schemas.microsoft.com/office/drawing/2014/main" id="{EC378028-A389-2CDD-C527-8DC7C3D8C6C6}"/>
                </a:ext>
              </a:extLst>
            </p:cNvPr>
            <p:cNvSpPr txBox="1"/>
            <p:nvPr/>
          </p:nvSpPr>
          <p:spPr>
            <a:xfrm>
              <a:off x="6171313" y="1023055"/>
              <a:ext cx="22500" cy="42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0" name="Google Shape;369;g3a8fc9fdddb_0_30">
              <a:extLst>
                <a:ext uri="{FF2B5EF4-FFF2-40B4-BE49-F238E27FC236}">
                  <a16:creationId xmlns:a16="http://schemas.microsoft.com/office/drawing/2014/main" id="{C4D2C7EF-4EDB-B3EE-44C3-87F1542978F6}"/>
                </a:ext>
              </a:extLst>
            </p:cNvPr>
            <p:cNvSpPr/>
            <p:nvPr/>
          </p:nvSpPr>
          <p:spPr>
            <a:xfrm>
              <a:off x="2314115" y="472378"/>
              <a:ext cx="3660300" cy="1119300"/>
            </a:xfrm>
            <a:prstGeom prst="rect">
              <a:avLst/>
            </a:prstGeom>
            <a:solidFill>
              <a:srgbClr val="1D5DB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0;g3a8fc9fdddb_0_30">
              <a:extLst>
                <a:ext uri="{FF2B5EF4-FFF2-40B4-BE49-F238E27FC236}">
                  <a16:creationId xmlns:a16="http://schemas.microsoft.com/office/drawing/2014/main" id="{A577CA03-EA9E-204E-109F-80EE2881B11F}"/>
                </a:ext>
              </a:extLst>
            </p:cNvPr>
            <p:cNvSpPr txBox="1"/>
            <p:nvPr/>
          </p:nvSpPr>
          <p:spPr>
            <a:xfrm>
              <a:off x="2286921" y="448267"/>
              <a:ext cx="3660300" cy="1119300"/>
            </a:xfrm>
            <a:prstGeom prst="rect">
              <a:avLst/>
            </a:prstGeom>
            <a:noFill/>
            <a:ln>
              <a:noFill/>
            </a:ln>
          </p:spPr>
          <p:txBody>
            <a:bodyPr spcFirstLastPara="1" wrap="square" lIns="113775" tIns="113775" rIns="113775" bIns="113775"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Identify and possibly revise vision for MLs</a:t>
              </a:r>
              <a:endParaRPr sz="1600" dirty="0"/>
            </a:p>
            <a:p>
              <a:pPr marL="171450" marR="0" lvl="1" indent="-171450" algn="l" rtl="0">
                <a:lnSpc>
                  <a:spcPct val="90000"/>
                </a:lnSpc>
                <a:spcBef>
                  <a:spcPts val="560"/>
                </a:spcBef>
                <a:spcAft>
                  <a:spcPts val="0"/>
                </a:spcAft>
                <a:buClr>
                  <a:schemeClr val="bg1"/>
                </a:buClr>
                <a:buSzPts val="1000"/>
                <a:buFont typeface="Arial"/>
                <a:buChar char="●"/>
              </a:pPr>
              <a:r>
                <a:rPr lang="en-US" b="0" i="0" u="none" strike="noStrike" cap="none" dirty="0">
                  <a:solidFill>
                    <a:schemeClr val="lt1"/>
                  </a:solidFill>
                  <a:latin typeface="Arial"/>
                  <a:ea typeface="Arial"/>
                  <a:cs typeface="Arial"/>
                  <a:sym typeface="Arial"/>
                </a:rPr>
                <a:t>Review ML programs and services</a:t>
              </a:r>
              <a:endParaRPr dirty="0"/>
            </a:p>
            <a:p>
              <a:pPr marL="171450" marR="0" lvl="1" indent="-171450" algn="l" rtl="0">
                <a:lnSpc>
                  <a:spcPct val="90000"/>
                </a:lnSpc>
                <a:spcBef>
                  <a:spcPts val="240"/>
                </a:spcBef>
                <a:spcAft>
                  <a:spcPts val="0"/>
                </a:spcAft>
                <a:buClr>
                  <a:schemeClr val="bg1"/>
                </a:buClr>
                <a:buSzPts val="1000"/>
                <a:buFont typeface="Arial"/>
                <a:buChar char="●"/>
              </a:pPr>
              <a:r>
                <a:rPr lang="en-US" b="0" i="0" u="none" strike="noStrike" cap="none" dirty="0">
                  <a:solidFill>
                    <a:schemeClr val="lt1"/>
                  </a:solidFill>
                  <a:latin typeface="Arial"/>
                  <a:ea typeface="Arial"/>
                  <a:cs typeface="Arial"/>
                  <a:sym typeface="Arial"/>
                </a:rPr>
                <a:t>Collect data on your MLs</a:t>
              </a:r>
              <a:endParaRPr dirty="0"/>
            </a:p>
          </p:txBody>
        </p:sp>
        <p:sp>
          <p:nvSpPr>
            <p:cNvPr id="12" name="Google Shape;371;g3a8fc9fdddb_0_30">
              <a:extLst>
                <a:ext uri="{FF2B5EF4-FFF2-40B4-BE49-F238E27FC236}">
                  <a16:creationId xmlns:a16="http://schemas.microsoft.com/office/drawing/2014/main" id="{A3D630E6-DC74-49AD-13A6-262B759C33F7}"/>
                </a:ext>
              </a:extLst>
            </p:cNvPr>
            <p:cNvSpPr/>
            <p:nvPr/>
          </p:nvSpPr>
          <p:spPr>
            <a:xfrm>
              <a:off x="932848" y="1804219"/>
              <a:ext cx="7679100" cy="344100"/>
            </a:xfrm>
            <a:custGeom>
              <a:avLst/>
              <a:gdLst/>
              <a:ahLst/>
              <a:cxnLst/>
              <a:rect l="l" t="t" r="r" b="b"/>
              <a:pathLst>
                <a:path w="120000" h="120000" extrusionOk="0">
                  <a:moveTo>
                    <a:pt x="120000" y="0"/>
                  </a:moveTo>
                  <a:lnTo>
                    <a:pt x="120000" y="65964"/>
                  </a:lnTo>
                  <a:lnTo>
                    <a:pt x="0" y="65964"/>
                  </a:lnTo>
                  <a:lnTo>
                    <a:pt x="0" y="120000"/>
                  </a:lnTo>
                </a:path>
              </a:pathLst>
            </a:custGeom>
            <a:ln w="25400">
              <a:headEnd type="none" w="sm" len="sm"/>
              <a:tailEnd type="stealth" w="med" len="med"/>
            </a:ln>
          </p:spPr>
          <p:style>
            <a:lnRef idx="1">
              <a:schemeClr val="accent1"/>
            </a:lnRef>
            <a:fillRef idx="0">
              <a:schemeClr val="accent1"/>
            </a:fillRef>
            <a:effectRef idx="0">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372;g3a8fc9fdddb_0_30">
              <a:extLst>
                <a:ext uri="{FF2B5EF4-FFF2-40B4-BE49-F238E27FC236}">
                  <a16:creationId xmlns:a16="http://schemas.microsoft.com/office/drawing/2014/main" id="{18C533D6-4479-9D2D-3435-F4D175F7FC08}"/>
                </a:ext>
              </a:extLst>
            </p:cNvPr>
            <p:cNvSpPr txBox="1"/>
            <p:nvPr/>
          </p:nvSpPr>
          <p:spPr>
            <a:xfrm>
              <a:off x="4580256" y="1974088"/>
              <a:ext cx="384300" cy="42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4" name="Google Shape;373;g3a8fc9fdddb_0_30">
              <a:extLst>
                <a:ext uri="{FF2B5EF4-FFF2-40B4-BE49-F238E27FC236}">
                  <a16:creationId xmlns:a16="http://schemas.microsoft.com/office/drawing/2014/main" id="{A98B4DEB-1C0C-2BDF-336A-0D24F7AA474C}"/>
                </a:ext>
              </a:extLst>
            </p:cNvPr>
            <p:cNvSpPr/>
            <p:nvPr/>
          </p:nvSpPr>
          <p:spPr>
            <a:xfrm>
              <a:off x="6390711" y="257548"/>
              <a:ext cx="4374600" cy="1561500"/>
            </a:xfrm>
            <a:prstGeom prst="rect">
              <a:avLst/>
            </a:prstGeom>
            <a:solidFill>
              <a:srgbClr val="2049B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374;g3a8fc9fdddb_0_30">
              <a:extLst>
                <a:ext uri="{FF2B5EF4-FFF2-40B4-BE49-F238E27FC236}">
                  <a16:creationId xmlns:a16="http://schemas.microsoft.com/office/drawing/2014/main" id="{624F6999-3E8B-BEED-669C-4C1078D1375D}"/>
                </a:ext>
              </a:extLst>
            </p:cNvPr>
            <p:cNvSpPr txBox="1"/>
            <p:nvPr/>
          </p:nvSpPr>
          <p:spPr>
            <a:xfrm>
              <a:off x="6528586" y="293924"/>
              <a:ext cx="4374600" cy="1561500"/>
            </a:xfrm>
            <a:prstGeom prst="rect">
              <a:avLst/>
            </a:prstGeom>
            <a:noFill/>
            <a:ln>
              <a:noFill/>
            </a:ln>
          </p:spPr>
          <p:txBody>
            <a:bodyPr spcFirstLastPara="1" wrap="square" lIns="113775" tIns="113775" rIns="113775" bIns="113775" anchor="t" anchorCtr="0">
              <a:noAutofit/>
            </a:bodyPr>
            <a:lstStyle/>
            <a:p>
              <a:pPr marL="0" marR="0" lvl="0" indent="0" algn="l" rtl="0">
                <a:lnSpc>
                  <a:spcPct val="90000"/>
                </a:lnSpc>
                <a:spcBef>
                  <a:spcPts val="0"/>
                </a:spcBef>
                <a:spcAft>
                  <a:spcPts val="0"/>
                </a:spcAft>
                <a:buClr>
                  <a:srgbClr val="328612"/>
                </a:buClr>
                <a:buSzPts val="1000"/>
                <a:buFont typeface="Arial"/>
                <a:buNone/>
              </a:pPr>
              <a:r>
                <a:rPr lang="en-US" sz="1600" b="0" i="0" u="none" strike="noStrike" cap="none" dirty="0">
                  <a:solidFill>
                    <a:schemeClr val="lt1"/>
                  </a:solidFill>
                  <a:latin typeface="Arial"/>
                  <a:ea typeface="Arial"/>
                  <a:cs typeface="Arial"/>
                  <a:sym typeface="Arial"/>
                </a:rPr>
                <a:t>Set goals for process, such as:</a:t>
              </a:r>
              <a:endParaRPr sz="1600" b="0" i="0" u="none" strike="noStrike" cap="none" dirty="0">
                <a:solidFill>
                  <a:schemeClr val="lt1"/>
                </a:solidFill>
                <a:latin typeface="Arial"/>
                <a:ea typeface="Arial"/>
                <a:cs typeface="Arial"/>
                <a:sym typeface="Arial"/>
              </a:endParaRPr>
            </a:p>
            <a:p>
              <a:pPr marL="171450" lvl="1" indent="-171450">
                <a:lnSpc>
                  <a:spcPct val="90000"/>
                </a:lnSpc>
                <a:spcBef>
                  <a:spcPts val="560"/>
                </a:spcBef>
                <a:buClr>
                  <a:schemeClr val="bg1"/>
                </a:buClr>
                <a:buSzPts val="1000"/>
                <a:buFont typeface="Arial"/>
                <a:buChar char="●"/>
              </a:pPr>
              <a:r>
                <a:rPr lang="en-US" dirty="0">
                  <a:solidFill>
                    <a:schemeClr val="lt1"/>
                  </a:solidFill>
                </a:rPr>
                <a:t>Review </a:t>
              </a:r>
              <a:r>
                <a:rPr lang="en-US" b="0" i="0" u="none" strike="noStrike" cap="none" dirty="0">
                  <a:solidFill>
                    <a:schemeClr val="lt1"/>
                  </a:solidFill>
                  <a:latin typeface="Arial"/>
                  <a:ea typeface="Arial"/>
                  <a:cs typeface="Arial"/>
                  <a:sym typeface="Arial"/>
                </a:rPr>
                <a:t>Build understanding of ML educator workforce needs</a:t>
              </a:r>
              <a:endParaRPr lang="en-US" dirty="0"/>
            </a:p>
            <a:p>
              <a:pPr marL="171450" lvl="1" indent="-171450">
                <a:lnSpc>
                  <a:spcPct val="90000"/>
                </a:lnSpc>
                <a:spcBef>
                  <a:spcPts val="560"/>
                </a:spcBef>
                <a:buClr>
                  <a:schemeClr val="bg1"/>
                </a:buClr>
                <a:buSzPts val="1000"/>
                <a:buFont typeface="Arial"/>
                <a:buChar char="●"/>
              </a:pPr>
              <a:r>
                <a:rPr lang="en-US" b="0" i="0" u="none" strike="noStrike" cap="none" dirty="0">
                  <a:solidFill>
                    <a:schemeClr val="lt1"/>
                  </a:solidFill>
                  <a:latin typeface="Arial"/>
                  <a:ea typeface="Arial"/>
                  <a:cs typeface="Arial"/>
                  <a:sym typeface="Arial"/>
                </a:rPr>
                <a:t>Identify 1–2 areas of need</a:t>
              </a:r>
              <a:endParaRPr lang="en-US" dirty="0"/>
            </a:p>
            <a:p>
              <a:pPr marL="171450" lvl="1" indent="-171450">
                <a:lnSpc>
                  <a:spcPct val="90000"/>
                </a:lnSpc>
                <a:spcBef>
                  <a:spcPts val="560"/>
                </a:spcBef>
                <a:buClr>
                  <a:schemeClr val="bg1"/>
                </a:buClr>
                <a:buSzPts val="1000"/>
                <a:buFont typeface="Arial"/>
                <a:buChar char="●"/>
              </a:pPr>
              <a:r>
                <a:rPr lang="en-US" b="0" i="0" u="none" strike="noStrike" cap="none" dirty="0">
                  <a:solidFill>
                    <a:schemeClr val="lt1"/>
                  </a:solidFill>
                  <a:latin typeface="Arial"/>
                  <a:ea typeface="Arial"/>
                  <a:cs typeface="Arial"/>
                  <a:sym typeface="Arial"/>
                </a:rPr>
                <a:t>Develop action plan to address ML shortages</a:t>
              </a:r>
              <a:endParaRPr dirty="0"/>
            </a:p>
          </p:txBody>
        </p:sp>
        <p:sp>
          <p:nvSpPr>
            <p:cNvPr id="16" name="Google Shape;376;g3a8fc9fdddb_0_30">
              <a:extLst>
                <a:ext uri="{FF2B5EF4-FFF2-40B4-BE49-F238E27FC236}">
                  <a16:creationId xmlns:a16="http://schemas.microsoft.com/office/drawing/2014/main" id="{D8F20661-F329-E366-0364-A28191426439}"/>
                </a:ext>
              </a:extLst>
            </p:cNvPr>
            <p:cNvSpPr txBox="1"/>
            <p:nvPr/>
          </p:nvSpPr>
          <p:spPr>
            <a:xfrm>
              <a:off x="2138795" y="2856878"/>
              <a:ext cx="30600" cy="42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7" name="Google Shape;377;g3a8fc9fdddb_0_30">
              <a:extLst>
                <a:ext uri="{FF2B5EF4-FFF2-40B4-BE49-F238E27FC236}">
                  <a16:creationId xmlns:a16="http://schemas.microsoft.com/office/drawing/2014/main" id="{3E2C4BBB-B583-EC35-A40E-5C21CED2107B}"/>
                </a:ext>
              </a:extLst>
            </p:cNvPr>
            <p:cNvSpPr/>
            <p:nvPr/>
          </p:nvSpPr>
          <p:spPr>
            <a:xfrm>
              <a:off x="0" y="2180653"/>
              <a:ext cx="1865700" cy="1356600"/>
            </a:xfrm>
            <a:prstGeom prst="rect">
              <a:avLst/>
            </a:prstGeom>
            <a:solidFill>
              <a:srgbClr val="2338A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8;g3a8fc9fdddb_0_30">
              <a:extLst>
                <a:ext uri="{FF2B5EF4-FFF2-40B4-BE49-F238E27FC236}">
                  <a16:creationId xmlns:a16="http://schemas.microsoft.com/office/drawing/2014/main" id="{548343A6-20DA-8203-104C-1046353B5792}"/>
                </a:ext>
              </a:extLst>
            </p:cNvPr>
            <p:cNvSpPr txBox="1"/>
            <p:nvPr/>
          </p:nvSpPr>
          <p:spPr>
            <a:xfrm>
              <a:off x="0" y="2180653"/>
              <a:ext cx="1865700" cy="13566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550" b="0" i="0" u="none" strike="noStrike" cap="none" dirty="0">
                  <a:solidFill>
                    <a:schemeClr val="lt1"/>
                  </a:solidFill>
                  <a:latin typeface="Arial"/>
                  <a:ea typeface="Arial"/>
                  <a:cs typeface="Arial"/>
                  <a:sym typeface="Arial"/>
                </a:rPr>
                <a:t>Module 2: </a:t>
              </a:r>
              <a:r>
                <a:rPr lang="en-US" sz="1550" b="0" i="0" u="none" strike="noStrike" cap="none">
                  <a:solidFill>
                    <a:schemeClr val="lt1"/>
                  </a:solidFill>
                  <a:latin typeface="Arial"/>
                  <a:ea typeface="Arial"/>
                  <a:cs typeface="Arial"/>
                  <a:sym typeface="Arial"/>
                </a:rPr>
                <a:t>Knowing Your </a:t>
              </a:r>
              <a:r>
                <a:rPr lang="en-US" sz="1550" dirty="0">
                  <a:solidFill>
                    <a:schemeClr val="lt1"/>
                  </a:solidFill>
                </a:rPr>
                <a:t>T</a:t>
              </a:r>
              <a:r>
                <a:rPr lang="en-US" sz="1550" b="0" i="0" u="none" strike="noStrike" cap="none">
                  <a:solidFill>
                    <a:schemeClr val="lt1"/>
                  </a:solidFill>
                  <a:latin typeface="Arial"/>
                  <a:ea typeface="Arial"/>
                  <a:cs typeface="Arial"/>
                  <a:sym typeface="Arial"/>
                </a:rPr>
                <a:t>eachers </a:t>
              </a:r>
              <a:r>
                <a:rPr lang="en-US" sz="1550" b="0" i="0" u="none" strike="noStrike" cap="none" dirty="0">
                  <a:solidFill>
                    <a:schemeClr val="lt1"/>
                  </a:solidFill>
                  <a:latin typeface="Arial"/>
                  <a:ea typeface="Arial"/>
                  <a:cs typeface="Arial"/>
                  <a:sym typeface="Arial"/>
                </a:rPr>
                <a:t>and Existing Teacher Pathways and Retention</a:t>
              </a:r>
              <a:endParaRPr sz="1550" dirty="0"/>
            </a:p>
          </p:txBody>
        </p:sp>
        <p:sp>
          <p:nvSpPr>
            <p:cNvPr id="19" name="Google Shape;380;g3a8fc9fdddb_0_30">
              <a:extLst>
                <a:ext uri="{FF2B5EF4-FFF2-40B4-BE49-F238E27FC236}">
                  <a16:creationId xmlns:a16="http://schemas.microsoft.com/office/drawing/2014/main" id="{88F1491C-B691-6FCB-59D3-A5BC490E5C52}"/>
                </a:ext>
              </a:extLst>
            </p:cNvPr>
            <p:cNvSpPr txBox="1"/>
            <p:nvPr/>
          </p:nvSpPr>
          <p:spPr>
            <a:xfrm>
              <a:off x="6198024" y="2875292"/>
              <a:ext cx="5100" cy="42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0" name="Google Shape;381;g3a8fc9fdddb_0_30">
              <a:extLst>
                <a:ext uri="{FF2B5EF4-FFF2-40B4-BE49-F238E27FC236}">
                  <a16:creationId xmlns:a16="http://schemas.microsoft.com/office/drawing/2014/main" id="{AA5A2DC9-D358-D44D-99B5-EFA119EED1ED}"/>
                </a:ext>
              </a:extLst>
            </p:cNvPr>
            <p:cNvSpPr/>
            <p:nvPr/>
          </p:nvSpPr>
          <p:spPr>
            <a:xfrm>
              <a:off x="2314115" y="2300739"/>
              <a:ext cx="3725700" cy="1119300"/>
            </a:xfrm>
            <a:prstGeom prst="rect">
              <a:avLst/>
            </a:prstGeom>
            <a:solidFill>
              <a:srgbClr val="2628A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382;g3a8fc9fdddb_0_30">
              <a:extLst>
                <a:ext uri="{FF2B5EF4-FFF2-40B4-BE49-F238E27FC236}">
                  <a16:creationId xmlns:a16="http://schemas.microsoft.com/office/drawing/2014/main" id="{7877C70A-7790-8E22-7E24-7DC162AE8413}"/>
                </a:ext>
              </a:extLst>
            </p:cNvPr>
            <p:cNvSpPr txBox="1"/>
            <p:nvPr/>
          </p:nvSpPr>
          <p:spPr>
            <a:xfrm>
              <a:off x="2351001" y="2335075"/>
              <a:ext cx="3725700" cy="1119300"/>
            </a:xfrm>
            <a:prstGeom prst="rect">
              <a:avLst/>
            </a:prstGeom>
            <a:noFill/>
            <a:ln>
              <a:noFill/>
            </a:ln>
          </p:spPr>
          <p:txBody>
            <a:bodyPr spcFirstLastPara="1" wrap="square" lIns="113775" tIns="113775" rIns="113775" bIns="113775" anchor="t" anchorCtr="0">
              <a:noAutofit/>
            </a:bodyPr>
            <a:lstStyle/>
            <a:p>
              <a:pPr marL="0" marR="0" lvl="0" indent="0" algn="l" rtl="0">
                <a:lnSpc>
                  <a:spcPct val="90000"/>
                </a:lnSpc>
                <a:spcBef>
                  <a:spcPts val="0"/>
                </a:spcBef>
                <a:spcAft>
                  <a:spcPts val="0"/>
                </a:spcAft>
                <a:buClr>
                  <a:srgbClr val="328612"/>
                </a:buClr>
                <a:buSzPts val="1000"/>
                <a:buFont typeface="Arial"/>
                <a:buNone/>
              </a:pPr>
              <a:r>
                <a:rPr lang="en-US" sz="1600" b="0" i="0" u="none" strike="noStrike" cap="none" dirty="0">
                  <a:solidFill>
                    <a:schemeClr val="lt1"/>
                  </a:solidFill>
                  <a:latin typeface="Arial"/>
                  <a:ea typeface="Arial"/>
                  <a:cs typeface="Arial"/>
                  <a:sym typeface="Arial"/>
                </a:rPr>
                <a:t>Answer questions to better understand teachers in your context:</a:t>
              </a:r>
              <a:endParaRPr sz="1600" b="0" i="0" u="none" strike="noStrike" cap="none" dirty="0">
                <a:solidFill>
                  <a:schemeClr val="lt1"/>
                </a:solidFill>
                <a:latin typeface="Arial"/>
                <a:ea typeface="Arial"/>
                <a:cs typeface="Arial"/>
                <a:sym typeface="Arial"/>
              </a:endParaRPr>
            </a:p>
            <a:p>
              <a:pPr marL="171450" lvl="1" indent="-171450">
                <a:lnSpc>
                  <a:spcPct val="90000"/>
                </a:lnSpc>
                <a:spcBef>
                  <a:spcPts val="560"/>
                </a:spcBef>
                <a:buClr>
                  <a:schemeClr val="bg1"/>
                </a:buClr>
                <a:buSzPts val="1000"/>
                <a:buFont typeface="Arial"/>
                <a:buChar char="●"/>
              </a:pPr>
              <a:r>
                <a:rPr lang="en-US" b="0" i="0" u="none" strike="noStrike" cap="none" dirty="0">
                  <a:solidFill>
                    <a:schemeClr val="lt1"/>
                  </a:solidFill>
                  <a:latin typeface="Arial"/>
                  <a:ea typeface="Arial"/>
                  <a:cs typeface="Arial"/>
                  <a:sym typeface="Arial"/>
                </a:rPr>
                <a:t>Reflection questions identify areas of need</a:t>
              </a:r>
              <a:endParaRPr dirty="0"/>
            </a:p>
          </p:txBody>
        </p:sp>
        <p:sp>
          <p:nvSpPr>
            <p:cNvPr id="22" name="Google Shape;383;g3a8fc9fdddb_0_30">
              <a:extLst>
                <a:ext uri="{FF2B5EF4-FFF2-40B4-BE49-F238E27FC236}">
                  <a16:creationId xmlns:a16="http://schemas.microsoft.com/office/drawing/2014/main" id="{D560A9A6-1C62-30B0-5314-5AC0F89635EB}"/>
                </a:ext>
              </a:extLst>
            </p:cNvPr>
            <p:cNvSpPr/>
            <p:nvPr/>
          </p:nvSpPr>
          <p:spPr>
            <a:xfrm>
              <a:off x="932848" y="3620714"/>
              <a:ext cx="7616400" cy="477300"/>
            </a:xfrm>
            <a:custGeom>
              <a:avLst/>
              <a:gdLst/>
              <a:ahLst/>
              <a:cxnLst/>
              <a:rect l="l" t="t" r="r" b="b"/>
              <a:pathLst>
                <a:path w="120000" h="120000" extrusionOk="0">
                  <a:moveTo>
                    <a:pt x="120000" y="0"/>
                  </a:moveTo>
                  <a:lnTo>
                    <a:pt x="120000" y="64300"/>
                  </a:lnTo>
                  <a:lnTo>
                    <a:pt x="0" y="64300"/>
                  </a:lnTo>
                  <a:lnTo>
                    <a:pt x="0" y="120000"/>
                  </a:lnTo>
                </a:path>
              </a:pathLst>
            </a:custGeom>
            <a:ln w="25400">
              <a:headEnd type="none" w="sm" len="sm"/>
              <a:tailEnd type="stealth" w="med" len="med"/>
            </a:ln>
          </p:spPr>
          <p:style>
            <a:lnRef idx="1">
              <a:schemeClr val="accent1"/>
            </a:lnRef>
            <a:fillRef idx="0">
              <a:schemeClr val="accent1"/>
            </a:fillRef>
            <a:effectRef idx="0">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4;g3a8fc9fdddb_0_30">
              <a:extLst>
                <a:ext uri="{FF2B5EF4-FFF2-40B4-BE49-F238E27FC236}">
                  <a16:creationId xmlns:a16="http://schemas.microsoft.com/office/drawing/2014/main" id="{DE14D8C3-711D-50AA-CAE6-6DD3EC6ADD7A}"/>
                </a:ext>
              </a:extLst>
            </p:cNvPr>
            <p:cNvSpPr txBox="1"/>
            <p:nvPr/>
          </p:nvSpPr>
          <p:spPr>
            <a:xfrm>
              <a:off x="4550148" y="3857163"/>
              <a:ext cx="381600" cy="42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4" name="Google Shape;385;g3a8fc9fdddb_0_30">
              <a:extLst>
                <a:ext uri="{FF2B5EF4-FFF2-40B4-BE49-F238E27FC236}">
                  <a16:creationId xmlns:a16="http://schemas.microsoft.com/office/drawing/2014/main" id="{79511B71-19B5-F1F0-029E-8BBD1408257A}"/>
                </a:ext>
              </a:extLst>
            </p:cNvPr>
            <p:cNvSpPr/>
            <p:nvPr/>
          </p:nvSpPr>
          <p:spPr>
            <a:xfrm>
              <a:off x="6424824" y="2173514"/>
              <a:ext cx="4500000" cy="1447200"/>
            </a:xfrm>
            <a:prstGeom prst="rect">
              <a:avLst/>
            </a:prstGeom>
            <a:solidFill>
              <a:srgbClr val="3728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386;g3a8fc9fdddb_0_30">
              <a:extLst>
                <a:ext uri="{FF2B5EF4-FFF2-40B4-BE49-F238E27FC236}">
                  <a16:creationId xmlns:a16="http://schemas.microsoft.com/office/drawing/2014/main" id="{D5BA93B1-49D6-69E1-055F-26C2F7B1CCF2}"/>
                </a:ext>
              </a:extLst>
            </p:cNvPr>
            <p:cNvSpPr txBox="1"/>
            <p:nvPr/>
          </p:nvSpPr>
          <p:spPr>
            <a:xfrm>
              <a:off x="6488230" y="2209478"/>
              <a:ext cx="4500000" cy="1447200"/>
            </a:xfrm>
            <a:prstGeom prst="rect">
              <a:avLst/>
            </a:prstGeom>
            <a:noFill/>
            <a:ln>
              <a:noFill/>
            </a:ln>
          </p:spPr>
          <p:txBody>
            <a:bodyPr spcFirstLastPara="1" wrap="square" lIns="113775" tIns="113775" rIns="113775" bIns="113775" anchor="t" anchorCtr="0">
              <a:noAutofit/>
            </a:bodyPr>
            <a:lstStyle/>
            <a:p>
              <a:pPr marL="0" marR="0" lvl="0" indent="0" algn="l" rtl="0">
                <a:lnSpc>
                  <a:spcPct val="90000"/>
                </a:lnSpc>
                <a:spcBef>
                  <a:spcPts val="0"/>
                </a:spcBef>
                <a:spcAft>
                  <a:spcPts val="0"/>
                </a:spcAft>
                <a:buClr>
                  <a:srgbClr val="328612"/>
                </a:buClr>
                <a:buSzPts val="1000"/>
                <a:buFont typeface="Arial"/>
                <a:buNone/>
              </a:pPr>
              <a:r>
                <a:rPr lang="en-US" sz="1600" b="0" i="0" u="none" strike="noStrike" cap="none" dirty="0">
                  <a:solidFill>
                    <a:schemeClr val="lt1"/>
                  </a:solidFill>
                  <a:latin typeface="Arial"/>
                  <a:ea typeface="Arial"/>
                  <a:cs typeface="Arial"/>
                  <a:sym typeface="Arial"/>
                </a:rPr>
                <a:t>Answer questions about existing supports for teacher pathways and retention:</a:t>
              </a:r>
              <a:endParaRPr sz="1600" b="0" i="0" u="none" strike="noStrike" cap="none" dirty="0">
                <a:solidFill>
                  <a:schemeClr val="lt1"/>
                </a:solidFill>
                <a:latin typeface="Arial"/>
                <a:ea typeface="Arial"/>
                <a:cs typeface="Arial"/>
                <a:sym typeface="Arial"/>
              </a:endParaRPr>
            </a:p>
            <a:p>
              <a:pPr marL="171450" lvl="1" indent="-171450">
                <a:lnSpc>
                  <a:spcPct val="90000"/>
                </a:lnSpc>
                <a:spcBef>
                  <a:spcPts val="560"/>
                </a:spcBef>
                <a:buClr>
                  <a:schemeClr val="bg1"/>
                </a:buClr>
                <a:buSzPts val="1000"/>
                <a:buFont typeface="Arial"/>
                <a:buChar char="●"/>
              </a:pPr>
              <a:r>
                <a:rPr lang="en-US" b="0" i="0" u="none" strike="noStrike" cap="none" dirty="0">
                  <a:solidFill>
                    <a:schemeClr val="lt1"/>
                  </a:solidFill>
                  <a:latin typeface="Arial"/>
                  <a:ea typeface="Arial"/>
                  <a:cs typeface="Arial"/>
                  <a:sym typeface="Arial"/>
                </a:rPr>
                <a:t>Review provided resources and sample programs</a:t>
              </a:r>
              <a:endParaRPr lang="en-US" dirty="0"/>
            </a:p>
            <a:p>
              <a:pPr marL="171450" lvl="1" indent="-171450">
                <a:lnSpc>
                  <a:spcPct val="90000"/>
                </a:lnSpc>
                <a:spcBef>
                  <a:spcPts val="560"/>
                </a:spcBef>
                <a:buClr>
                  <a:schemeClr val="bg1"/>
                </a:buClr>
                <a:buSzPts val="1000"/>
                <a:buFont typeface="Arial"/>
                <a:buChar char="●"/>
              </a:pPr>
              <a:r>
                <a:rPr lang="en-US" b="0" i="0" u="none" strike="noStrike" cap="none" dirty="0">
                  <a:solidFill>
                    <a:schemeClr val="lt1"/>
                  </a:solidFill>
                  <a:latin typeface="Arial"/>
                  <a:ea typeface="Arial"/>
                  <a:cs typeface="Arial"/>
                  <a:sym typeface="Arial"/>
                </a:rPr>
                <a:t>Reflection questions identify areas of need</a:t>
              </a:r>
              <a:endParaRPr dirty="0"/>
            </a:p>
          </p:txBody>
        </p:sp>
        <p:sp>
          <p:nvSpPr>
            <p:cNvPr id="26" name="Google Shape;388;g3a8fc9fdddb_0_30">
              <a:extLst>
                <a:ext uri="{FF2B5EF4-FFF2-40B4-BE49-F238E27FC236}">
                  <a16:creationId xmlns:a16="http://schemas.microsoft.com/office/drawing/2014/main" id="{DE37F438-9D3A-6E42-DBBF-5574BAD4F4FC}"/>
                </a:ext>
              </a:extLst>
            </p:cNvPr>
            <p:cNvSpPr txBox="1"/>
            <p:nvPr/>
          </p:nvSpPr>
          <p:spPr>
            <a:xfrm>
              <a:off x="2105862" y="4687869"/>
              <a:ext cx="27000" cy="42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7" name="Google Shape;389;g3a8fc9fdddb_0_30">
              <a:extLst>
                <a:ext uri="{FF2B5EF4-FFF2-40B4-BE49-F238E27FC236}">
                  <a16:creationId xmlns:a16="http://schemas.microsoft.com/office/drawing/2014/main" id="{5C5FFCE4-AD7B-74B2-43B5-127714E86110}"/>
                </a:ext>
              </a:extLst>
            </p:cNvPr>
            <p:cNvSpPr/>
            <p:nvPr/>
          </p:nvSpPr>
          <p:spPr>
            <a:xfrm>
              <a:off x="12536" y="4128219"/>
              <a:ext cx="1865700" cy="1119300"/>
            </a:xfrm>
            <a:prstGeom prst="rect">
              <a:avLst/>
            </a:prstGeom>
            <a:solidFill>
              <a:srgbClr val="472B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0;g3a8fc9fdddb_0_30">
              <a:extLst>
                <a:ext uri="{FF2B5EF4-FFF2-40B4-BE49-F238E27FC236}">
                  <a16:creationId xmlns:a16="http://schemas.microsoft.com/office/drawing/2014/main" id="{22A58F5D-49FB-47CA-8979-8A1CAE5EF547}"/>
                </a:ext>
              </a:extLst>
            </p:cNvPr>
            <p:cNvSpPr txBox="1"/>
            <p:nvPr/>
          </p:nvSpPr>
          <p:spPr>
            <a:xfrm>
              <a:off x="12536" y="4128219"/>
              <a:ext cx="1865700" cy="11193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Module 3: Action Planning</a:t>
              </a:r>
              <a:endParaRPr dirty="0"/>
            </a:p>
          </p:txBody>
        </p:sp>
        <p:sp>
          <p:nvSpPr>
            <p:cNvPr id="29" name="Google Shape;392;g3a8fc9fdddb_0_30">
              <a:extLst>
                <a:ext uri="{FF2B5EF4-FFF2-40B4-BE49-F238E27FC236}">
                  <a16:creationId xmlns:a16="http://schemas.microsoft.com/office/drawing/2014/main" id="{B66CD3FE-A249-3D23-D6E0-3B9FE7B0AEF9}"/>
                </a:ext>
              </a:extLst>
            </p:cNvPr>
            <p:cNvSpPr txBox="1"/>
            <p:nvPr/>
          </p:nvSpPr>
          <p:spPr>
            <a:xfrm>
              <a:off x="6939798" y="4643663"/>
              <a:ext cx="30600" cy="42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0" name="Google Shape;393;g3a8fc9fdddb_0_30">
              <a:extLst>
                <a:ext uri="{FF2B5EF4-FFF2-40B4-BE49-F238E27FC236}">
                  <a16:creationId xmlns:a16="http://schemas.microsoft.com/office/drawing/2014/main" id="{7BB62E08-651A-8C7B-0062-3B797D77E887}"/>
                </a:ext>
              </a:extLst>
            </p:cNvPr>
            <p:cNvSpPr/>
            <p:nvPr/>
          </p:nvSpPr>
          <p:spPr>
            <a:xfrm>
              <a:off x="2419398" y="4128219"/>
              <a:ext cx="4261500" cy="1119300"/>
            </a:xfrm>
            <a:prstGeom prst="rect">
              <a:avLst/>
            </a:prstGeom>
            <a:solidFill>
              <a:srgbClr val="572E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4;g3a8fc9fdddb_0_30">
              <a:extLst>
                <a:ext uri="{FF2B5EF4-FFF2-40B4-BE49-F238E27FC236}">
                  <a16:creationId xmlns:a16="http://schemas.microsoft.com/office/drawing/2014/main" id="{0DE9BF61-AAC1-24F2-30C0-AB5E7DF9120C}"/>
                </a:ext>
              </a:extLst>
            </p:cNvPr>
            <p:cNvSpPr txBox="1"/>
            <p:nvPr/>
          </p:nvSpPr>
          <p:spPr>
            <a:xfrm>
              <a:off x="2472789" y="4128219"/>
              <a:ext cx="4261500" cy="11193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Review all responses to identify and prioritize next steps</a:t>
              </a:r>
              <a:endParaRPr sz="1600" b="0" i="0" u="none" strike="noStrike" cap="none" dirty="0">
                <a:solidFill>
                  <a:schemeClr val="lt1"/>
                </a:solidFill>
                <a:latin typeface="Arial"/>
                <a:ea typeface="Arial"/>
                <a:cs typeface="Arial"/>
                <a:sym typeface="Arial"/>
              </a:endParaRPr>
            </a:p>
          </p:txBody>
        </p:sp>
        <p:sp>
          <p:nvSpPr>
            <p:cNvPr id="32" name="Google Shape;395;g3a8fc9fdddb_0_30">
              <a:extLst>
                <a:ext uri="{FF2B5EF4-FFF2-40B4-BE49-F238E27FC236}">
                  <a16:creationId xmlns:a16="http://schemas.microsoft.com/office/drawing/2014/main" id="{3E79E99F-EA8E-12EA-9E96-1ADC2314A42B}"/>
                </a:ext>
              </a:extLst>
            </p:cNvPr>
            <p:cNvSpPr/>
            <p:nvPr/>
          </p:nvSpPr>
          <p:spPr>
            <a:xfrm>
              <a:off x="7222060" y="4128219"/>
              <a:ext cx="3152400" cy="1119300"/>
            </a:xfrm>
            <a:prstGeom prst="rect">
              <a:avLst/>
            </a:prstGeom>
            <a:solidFill>
              <a:srgbClr val="6430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6;g3a8fc9fdddb_0_30">
              <a:extLst>
                <a:ext uri="{FF2B5EF4-FFF2-40B4-BE49-F238E27FC236}">
                  <a16:creationId xmlns:a16="http://schemas.microsoft.com/office/drawing/2014/main" id="{11EF32A3-956A-4DB6-B97B-C41E647AC3DD}"/>
                </a:ext>
              </a:extLst>
            </p:cNvPr>
            <p:cNvSpPr txBox="1"/>
            <p:nvPr/>
          </p:nvSpPr>
          <p:spPr>
            <a:xfrm>
              <a:off x="7275451" y="4139868"/>
              <a:ext cx="3152400" cy="11193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328612"/>
                </a:buClr>
                <a:buSzPts val="1000"/>
                <a:buFont typeface="Arial"/>
                <a:buNone/>
              </a:pPr>
              <a:r>
                <a:rPr lang="en-US" sz="1600" b="0" i="0" u="none" strike="noStrike" cap="none" dirty="0">
                  <a:solidFill>
                    <a:schemeClr val="lt1"/>
                  </a:solidFill>
                  <a:latin typeface="Arial"/>
                  <a:ea typeface="Arial"/>
                  <a:cs typeface="Arial"/>
                  <a:sym typeface="Arial"/>
                </a:rPr>
                <a:t>Develop action plan</a:t>
              </a:r>
              <a:endParaRPr dirty="0"/>
            </a:p>
          </p:txBody>
        </p:sp>
      </p:grpSp>
      <p:cxnSp>
        <p:nvCxnSpPr>
          <p:cNvPr id="34" name="Straight Arrow Connector 33">
            <a:extLst>
              <a:ext uri="{FF2B5EF4-FFF2-40B4-BE49-F238E27FC236}">
                <a16:creationId xmlns:a16="http://schemas.microsoft.com/office/drawing/2014/main" id="{9A7D7DCD-90E2-F6C7-501E-27753063981B}"/>
              </a:ext>
            </a:extLst>
          </p:cNvPr>
          <p:cNvCxnSpPr>
            <a:cxnSpLocks/>
            <a:stCxn id="8" idx="3"/>
            <a:endCxn id="11" idx="1"/>
          </p:cNvCxnSpPr>
          <p:nvPr/>
        </p:nvCxnSpPr>
        <p:spPr>
          <a:xfrm flipV="1">
            <a:off x="2654541" y="2046699"/>
            <a:ext cx="392482" cy="9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B59F5AC-F44E-20CF-49E1-F1560FED9CF2}"/>
              </a:ext>
            </a:extLst>
          </p:cNvPr>
          <p:cNvCxnSpPr>
            <a:cxnSpLocks/>
            <a:stCxn id="17" idx="3"/>
            <a:endCxn id="20" idx="1"/>
          </p:cNvCxnSpPr>
          <p:nvPr/>
        </p:nvCxnSpPr>
        <p:spPr>
          <a:xfrm>
            <a:off x="2625802" y="3897735"/>
            <a:ext cx="448415" cy="14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CC52C46-5CEC-510B-EBEF-AEB095445AEA}"/>
              </a:ext>
            </a:extLst>
          </p:cNvPr>
          <p:cNvCxnSpPr>
            <a:cxnSpLocks/>
            <a:stCxn id="21" idx="3"/>
            <a:endCxn id="24" idx="1"/>
          </p:cNvCxnSpPr>
          <p:nvPr/>
        </p:nvCxnSpPr>
        <p:spPr>
          <a:xfrm>
            <a:off x="6836803" y="3933507"/>
            <a:ext cx="348123" cy="238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855CB69-9B5A-AE85-37EB-BCC82C1939B1}"/>
              </a:ext>
            </a:extLst>
          </p:cNvPr>
          <p:cNvCxnSpPr>
            <a:cxnSpLocks/>
            <a:stCxn id="27" idx="3"/>
            <a:endCxn id="30" idx="1"/>
          </p:cNvCxnSpPr>
          <p:nvPr/>
        </p:nvCxnSpPr>
        <p:spPr>
          <a:xfrm>
            <a:off x="2638338" y="5726651"/>
            <a:ext cx="54116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6E0107C-66E8-310B-D6F1-5761BFE45E0B}"/>
              </a:ext>
            </a:extLst>
          </p:cNvPr>
          <p:cNvCxnSpPr>
            <a:cxnSpLocks/>
            <a:stCxn id="31" idx="3"/>
            <a:endCxn id="32" idx="1"/>
          </p:cNvCxnSpPr>
          <p:nvPr/>
        </p:nvCxnSpPr>
        <p:spPr>
          <a:xfrm>
            <a:off x="7494391" y="5726651"/>
            <a:ext cx="48777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251B3F8-E32D-5326-7C5A-A9A9DE2E2606}"/>
              </a:ext>
            </a:extLst>
          </p:cNvPr>
          <p:cNvCxnSpPr>
            <a:cxnSpLocks/>
            <a:stCxn id="10" idx="3"/>
            <a:endCxn id="14" idx="1"/>
          </p:cNvCxnSpPr>
          <p:nvPr/>
        </p:nvCxnSpPr>
        <p:spPr>
          <a:xfrm>
            <a:off x="6734517" y="2070810"/>
            <a:ext cx="416296" cy="62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
          <p:cNvSpPr txBox="1">
            <a:spLocks noGrp="1"/>
          </p:cNvSpPr>
          <p:nvPr>
            <p:ph type="body" idx="1"/>
          </p:nvPr>
        </p:nvSpPr>
        <p:spPr>
          <a:xfrm>
            <a:off x="620712" y="1524000"/>
            <a:ext cx="10950575" cy="4053092"/>
          </a:xfrm>
          <a:prstGeom prst="rect">
            <a:avLst/>
          </a:prstGeom>
          <a:noFill/>
          <a:ln>
            <a:noFill/>
          </a:ln>
        </p:spPr>
        <p:txBody>
          <a:bodyPr spcFirstLastPara="1" wrap="square" lIns="0" tIns="0" rIns="0" bIns="0" anchor="t" anchorCtr="0">
            <a:normAutofit/>
          </a:bodyPr>
          <a:lstStyle/>
          <a:p>
            <a:pPr marL="431800" lvl="0" indent="-342900" algn="l" rtl="0">
              <a:lnSpc>
                <a:spcPct val="115000"/>
              </a:lnSpc>
              <a:spcBef>
                <a:spcPts val="0"/>
              </a:spcBef>
              <a:spcAft>
                <a:spcPts val="0"/>
              </a:spcAft>
              <a:buSzPts val="2800"/>
              <a:buChar char="≫"/>
            </a:pPr>
            <a:r>
              <a:rPr lang="en-US" sz="2800" dirty="0">
                <a:solidFill>
                  <a:schemeClr val="tx1"/>
                </a:solidFill>
                <a:latin typeface="Calibri"/>
                <a:ea typeface="Calibri"/>
                <a:cs typeface="Calibri"/>
                <a:sym typeface="Calibri"/>
              </a:rPr>
              <a:t>What is one thing that impacted you from our learning with Module 1? </a:t>
            </a:r>
            <a:endParaRPr dirty="0">
              <a:solidFill>
                <a:schemeClr val="tx1"/>
              </a:solidFill>
            </a:endParaRPr>
          </a:p>
          <a:p>
            <a:pPr marL="431800" lvl="0" indent="-342900" algn="l" rtl="0">
              <a:lnSpc>
                <a:spcPct val="115000"/>
              </a:lnSpc>
              <a:spcBef>
                <a:spcPts val="0"/>
              </a:spcBef>
              <a:spcAft>
                <a:spcPts val="0"/>
              </a:spcAft>
              <a:buSzPts val="2800"/>
              <a:buChar char="≫"/>
            </a:pPr>
            <a:r>
              <a:rPr lang="en-US" sz="2800" dirty="0">
                <a:solidFill>
                  <a:schemeClr val="tx1"/>
                </a:solidFill>
                <a:latin typeface="Calibri"/>
                <a:ea typeface="Calibri"/>
                <a:cs typeface="Calibri"/>
                <a:sym typeface="Calibri"/>
              </a:rPr>
              <a:t>What is one thing that you are excited about from the learning with Module 1 and why?</a:t>
            </a:r>
            <a:endParaRPr dirty="0">
              <a:solidFill>
                <a:schemeClr val="tx1"/>
              </a:solidFill>
            </a:endParaRPr>
          </a:p>
        </p:txBody>
      </p:sp>
      <p:sp>
        <p:nvSpPr>
          <p:cNvPr id="342" name="Google Shape;342;p4"/>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a:latin typeface="Calibri"/>
                <a:ea typeface="Calibri"/>
                <a:cs typeface="Calibri"/>
                <a:sym typeface="Calibri"/>
              </a:rPr>
              <a:t>Reflection Activity</a:t>
            </a:r>
            <a:endParaRPr/>
          </a:p>
        </p:txBody>
      </p:sp>
      <p:sp>
        <p:nvSpPr>
          <p:cNvPr id="343" name="Google Shape;343;p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3aa1bf67f85_0_514"/>
          <p:cNvSpPr txBox="1">
            <a:spLocks noGrp="1"/>
          </p:cNvSpPr>
          <p:nvPr>
            <p:ph type="body" idx="1"/>
          </p:nvPr>
        </p:nvSpPr>
        <p:spPr>
          <a:xfrm>
            <a:off x="480152" y="4639399"/>
            <a:ext cx="4307700" cy="8256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400"/>
              <a:buNone/>
            </a:pPr>
            <a:r>
              <a:rPr lang="en-US" sz="2400"/>
              <a:t>Section 1</a:t>
            </a:r>
            <a:endParaRPr/>
          </a:p>
          <a:p>
            <a:pPr marL="0" lvl="0" indent="0" algn="l" rtl="0">
              <a:spcBef>
                <a:spcPts val="600"/>
              </a:spcBef>
              <a:spcAft>
                <a:spcPts val="0"/>
              </a:spcAft>
              <a:buSzPts val="2400"/>
              <a:buNone/>
            </a:pPr>
            <a:endParaRPr/>
          </a:p>
        </p:txBody>
      </p:sp>
      <p:sp>
        <p:nvSpPr>
          <p:cNvPr id="349" name="Google Shape;349;g3aa1bf67f85_0_514"/>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Knowing Your Teachers</a:t>
            </a:r>
            <a:endParaRPr/>
          </a:p>
        </p:txBody>
      </p:sp>
      <p:sp>
        <p:nvSpPr>
          <p:cNvPr id="350" name="Google Shape;350;g3aa1bf67f85_0_51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3aa1bf67f85_0_299"/>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dirty="0">
                <a:solidFill>
                  <a:schemeClr val="accent1"/>
                </a:solidFill>
              </a:rPr>
              <a:t>Teachers: Data Exploration Pre-Work</a:t>
            </a:r>
            <a:endParaRPr dirty="0">
              <a:solidFill>
                <a:schemeClr val="accent1"/>
              </a:solidFill>
            </a:endParaRPr>
          </a:p>
        </p:txBody>
      </p:sp>
      <p:sp>
        <p:nvSpPr>
          <p:cNvPr id="356" name="Google Shape;356;g3aa1bf67f85_0_299"/>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graphicFrame>
        <p:nvGraphicFramePr>
          <p:cNvPr id="2" name="Table 1">
            <a:extLst>
              <a:ext uri="{FF2B5EF4-FFF2-40B4-BE49-F238E27FC236}">
                <a16:creationId xmlns:a16="http://schemas.microsoft.com/office/drawing/2014/main" id="{510DFFBA-CD74-1CAE-A601-4603153BC4BC}"/>
              </a:ext>
            </a:extLst>
          </p:cNvPr>
          <p:cNvGraphicFramePr>
            <a:graphicFrameLocks noGrp="1"/>
          </p:cNvGraphicFramePr>
          <p:nvPr>
            <p:extLst>
              <p:ext uri="{D42A27DB-BD31-4B8C-83A1-F6EECF244321}">
                <p14:modId xmlns:p14="http://schemas.microsoft.com/office/powerpoint/2010/main" val="2988904500"/>
              </p:ext>
            </p:extLst>
          </p:nvPr>
        </p:nvGraphicFramePr>
        <p:xfrm>
          <a:off x="517524" y="1091974"/>
          <a:ext cx="10874375" cy="3810000"/>
        </p:xfrm>
        <a:graphic>
          <a:graphicData uri="http://schemas.openxmlformats.org/drawingml/2006/table">
            <a:tbl>
              <a:tblPr/>
              <a:tblGrid>
                <a:gridCol w="3565369">
                  <a:extLst>
                    <a:ext uri="{9D8B030D-6E8A-4147-A177-3AD203B41FA5}">
                      <a16:colId xmlns:a16="http://schemas.microsoft.com/office/drawing/2014/main" val="1752571052"/>
                    </a:ext>
                  </a:extLst>
                </a:gridCol>
                <a:gridCol w="7309006">
                  <a:extLst>
                    <a:ext uri="{9D8B030D-6E8A-4147-A177-3AD203B41FA5}">
                      <a16:colId xmlns:a16="http://schemas.microsoft.com/office/drawing/2014/main" val="3590218557"/>
                    </a:ext>
                  </a:extLst>
                </a:gridCol>
              </a:tblGrid>
              <a:tr h="175712">
                <a:tc>
                  <a:txBody>
                    <a:bodyPr/>
                    <a:lstStyle/>
                    <a:p>
                      <a:pPr>
                        <a:lnSpc>
                          <a:spcPct val="100000"/>
                        </a:lnSpc>
                        <a:spcAft>
                          <a:spcPts val="1013"/>
                        </a:spcAft>
                        <a:buNone/>
                      </a:pPr>
                      <a:r>
                        <a:rPr lang="en-US" b="1" dirty="0">
                          <a:solidFill>
                            <a:srgbClr val="FFFFFF"/>
                          </a:solidFill>
                          <a:effectLst/>
                          <a:latin typeface="Red Hat Text"/>
                          <a:ea typeface="Calibri"/>
                          <a:cs typeface="Calibri"/>
                        </a:rPr>
                        <a:t>Teacher Category</a:t>
                      </a:r>
                      <a:endParaRPr lang="en-US">
                        <a:solidFill>
                          <a:srgbClr val="FFFFFF"/>
                        </a:solidFill>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a:lnSpc>
                          <a:spcPct val="100000"/>
                        </a:lnSpc>
                        <a:spcAft>
                          <a:spcPts val="1013"/>
                        </a:spcAft>
                        <a:buNone/>
                      </a:pPr>
                      <a:r>
                        <a:rPr lang="en-US" b="1" dirty="0">
                          <a:solidFill>
                            <a:srgbClr val="FFFFFF"/>
                          </a:solidFill>
                          <a:effectLst/>
                          <a:latin typeface="Red Hat Text"/>
                          <a:ea typeface="Calibri"/>
                          <a:cs typeface="Calibri"/>
                        </a:rPr>
                        <a:t>Details (e.g., definitions, credentialing)</a:t>
                      </a:r>
                      <a:endParaRPr lang="en-US">
                        <a:solidFill>
                          <a:srgbClr val="FFFFFF"/>
                        </a:solidFill>
                        <a:effectLst/>
                        <a:latin typeface="Red Hat Text"/>
                        <a:ea typeface="Calibri"/>
                        <a:cs typeface="Calibri"/>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473975433"/>
                  </a:ext>
                </a:extLst>
              </a:tr>
              <a:tr h="0">
                <a:tc>
                  <a:txBody>
                    <a:bodyPr/>
                    <a:lstStyle/>
                    <a:p>
                      <a:pPr>
                        <a:lnSpc>
                          <a:spcPts val="1050"/>
                        </a:lnSpc>
                        <a:spcAft>
                          <a:spcPts val="1013"/>
                        </a:spcAft>
                        <a:buNone/>
                      </a:pPr>
                      <a:r>
                        <a:rPr lang="en-US" dirty="0">
                          <a:effectLst/>
                          <a:latin typeface="Red Hat Text"/>
                          <a:ea typeface="Calibri"/>
                          <a:cs typeface="Calibri"/>
                        </a:rPr>
                        <a:t>Bilingual Teacher</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buNone/>
                      </a:pPr>
                      <a:br>
                        <a:rPr lang="en-US" dirty="0">
                          <a:effectLst/>
                          <a:latin typeface="Red Hat Text"/>
                        </a:rPr>
                      </a:br>
                      <a:endParaRPr lang="en-US">
                        <a:effectLst/>
                        <a:latin typeface="Red Hat Text"/>
                        <a:ea typeface="Calibri"/>
                        <a:cs typeface="Calibri"/>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2638145"/>
                  </a:ext>
                </a:extLst>
              </a:tr>
              <a:tr h="0">
                <a:tc>
                  <a:txBody>
                    <a:bodyPr/>
                    <a:lstStyle/>
                    <a:p>
                      <a:pPr>
                        <a:lnSpc>
                          <a:spcPts val="1050"/>
                        </a:lnSpc>
                        <a:spcAft>
                          <a:spcPts val="1013"/>
                        </a:spcAft>
                        <a:buNone/>
                      </a:pPr>
                      <a:r>
                        <a:rPr lang="en-US" dirty="0">
                          <a:effectLst/>
                          <a:latin typeface="Red Hat Text"/>
                          <a:ea typeface="Calibri"/>
                          <a:cs typeface="Calibri"/>
                        </a:rPr>
                        <a:t>ELD Teacher</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buNone/>
                      </a:pPr>
                      <a:br>
                        <a:rPr lang="en-US" dirty="0">
                          <a:effectLst/>
                          <a:latin typeface="Red Hat Text"/>
                        </a:rPr>
                      </a:br>
                      <a:endParaRPr lang="en-US">
                        <a:effectLst/>
                        <a:latin typeface="Red Hat Text"/>
                        <a:ea typeface="Calibri"/>
                        <a:cs typeface="Calibri"/>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324438"/>
                  </a:ext>
                </a:extLst>
              </a:tr>
              <a:tr h="0">
                <a:tc>
                  <a:txBody>
                    <a:bodyPr/>
                    <a:lstStyle/>
                    <a:p>
                      <a:pPr>
                        <a:lnSpc>
                          <a:spcPts val="1050"/>
                        </a:lnSpc>
                        <a:spcAft>
                          <a:spcPts val="1013"/>
                        </a:spcAft>
                        <a:buNone/>
                      </a:pPr>
                      <a:r>
                        <a:rPr lang="en-US" dirty="0">
                          <a:effectLst/>
                          <a:latin typeface="Red Hat Text"/>
                          <a:ea typeface="Calibri"/>
                          <a:cs typeface="Calibri"/>
                        </a:rPr>
                        <a:t>Classroom Teacher</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buNone/>
                      </a:pPr>
                      <a:br>
                        <a:rPr lang="en-US" dirty="0">
                          <a:effectLst/>
                          <a:latin typeface="Red Hat Text"/>
                        </a:rPr>
                      </a:br>
                      <a:endParaRPr lang="en-US">
                        <a:effectLst/>
                        <a:latin typeface="Red Hat Text"/>
                        <a:ea typeface="Calibri"/>
                        <a:cs typeface="Calibri"/>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5491987"/>
                  </a:ext>
                </a:extLst>
              </a:tr>
              <a:tr h="0">
                <a:tc>
                  <a:txBody>
                    <a:bodyPr/>
                    <a:lstStyle/>
                    <a:p>
                      <a:pPr>
                        <a:buNone/>
                      </a:pPr>
                      <a:br>
                        <a:rPr lang="en-US" dirty="0">
                          <a:effectLst/>
                          <a:latin typeface="Red Hat Text"/>
                        </a:rPr>
                      </a:br>
                      <a:endParaRPr lang="en-US">
                        <a:effectLst/>
                        <a:latin typeface="Red Hat Text"/>
                        <a:ea typeface="Calibri"/>
                        <a:cs typeface="Calibri"/>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buNone/>
                      </a:pPr>
                      <a:br>
                        <a:rPr lang="en-US" dirty="0">
                          <a:effectLst/>
                          <a:latin typeface="Red Hat Text"/>
                        </a:rPr>
                      </a:br>
                      <a:endParaRPr lang="en-US">
                        <a:effectLst/>
                        <a:latin typeface="Red Hat Text"/>
                        <a:ea typeface="Calibri"/>
                        <a:cs typeface="Calibri"/>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2447674"/>
                  </a:ext>
                </a:extLst>
              </a:tr>
              <a:tr h="0">
                <a:tc>
                  <a:txBody>
                    <a:bodyPr/>
                    <a:lstStyle/>
                    <a:p>
                      <a:pPr>
                        <a:buNone/>
                      </a:pPr>
                      <a:br>
                        <a:rPr lang="en-US" dirty="0">
                          <a:effectLst/>
                          <a:latin typeface="Red Hat Text"/>
                        </a:rPr>
                      </a:br>
                      <a:endParaRPr lang="en-US">
                        <a:effectLst/>
                        <a:latin typeface="Red Hat Text"/>
                        <a:ea typeface="Calibri"/>
                        <a:cs typeface="Calibri"/>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buNone/>
                      </a:pPr>
                      <a:br>
                        <a:rPr lang="en-US" dirty="0">
                          <a:effectLst/>
                          <a:latin typeface="Red Hat Text"/>
                        </a:rPr>
                      </a:br>
                      <a:endParaRPr lang="en-US">
                        <a:effectLst/>
                        <a:latin typeface="Red Hat Text"/>
                        <a:ea typeface="Calibri"/>
                        <a:cs typeface="Calibri"/>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3452423"/>
                  </a:ext>
                </a:extLst>
              </a:tr>
              <a:tr h="0">
                <a:tc>
                  <a:txBody>
                    <a:bodyPr/>
                    <a:lstStyle/>
                    <a:p>
                      <a:pPr>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buNone/>
                      </a:pPr>
                      <a:br>
                        <a:rPr lang="en-US" dirty="0">
                          <a:effectLst/>
                          <a:latin typeface="Red Hat Text"/>
                        </a:rPr>
                      </a:br>
                      <a:endParaRPr lang="en-US">
                        <a:effectLst/>
                        <a:latin typeface="Red Hat Text"/>
                        <a:ea typeface="Calibri"/>
                        <a:cs typeface="Calibri"/>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5381548"/>
                  </a:ext>
                </a:extLst>
              </a:tr>
              <a:tr h="0">
                <a:tc>
                  <a:txBody>
                    <a:bodyPr/>
                    <a:lstStyle/>
                    <a:p>
                      <a:pPr>
                        <a:buNone/>
                      </a:pPr>
                      <a:br>
                        <a:rPr lang="en-US" dirty="0">
                          <a:effectLst/>
                          <a:latin typeface="Red Hat Text"/>
                        </a:rPr>
                      </a:br>
                      <a:endParaRPr lang="en-US">
                        <a:effectLst/>
                        <a:latin typeface="Red Hat Text"/>
                        <a:ea typeface="Calibri"/>
                        <a:cs typeface="Calibri"/>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buNone/>
                      </a:pPr>
                      <a:br>
                        <a:rPr lang="en-US" dirty="0">
                          <a:effectLst/>
                          <a:latin typeface="Red Hat Text" panose="02010303040201060303" pitchFamily="2" charset="0"/>
                        </a:rPr>
                      </a:br>
                      <a:endParaRPr lang="en-US">
                        <a:effectLst/>
                        <a:latin typeface="Red Hat Text"/>
                        <a:ea typeface="Calibri"/>
                        <a:cs typeface="Calibri"/>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8440950"/>
                  </a:ext>
                </a:extLst>
              </a:tr>
            </a:tbl>
          </a:graphicData>
        </a:graphic>
      </p:graphicFrame>
      <p:sp>
        <p:nvSpPr>
          <p:cNvPr id="3" name="TextBox 2">
            <a:extLst>
              <a:ext uri="{FF2B5EF4-FFF2-40B4-BE49-F238E27FC236}">
                <a16:creationId xmlns:a16="http://schemas.microsoft.com/office/drawing/2014/main" id="{E19BDC4C-5825-C551-3869-F2D04DAFFA09}"/>
              </a:ext>
            </a:extLst>
          </p:cNvPr>
          <p:cNvSpPr txBox="1"/>
          <p:nvPr/>
        </p:nvSpPr>
        <p:spPr>
          <a:xfrm>
            <a:off x="10531761" y="4842602"/>
            <a:ext cx="1274694" cy="307777"/>
          </a:xfrm>
          <a:prstGeom prst="rect">
            <a:avLst/>
          </a:prstGeom>
          <a:noFill/>
        </p:spPr>
        <p:txBody>
          <a:bodyPr wrap="square">
            <a:spAutoFit/>
          </a:bodyPr>
          <a:lstStyle/>
          <a:p>
            <a:r>
              <a:rPr lang="en-US" dirty="0">
                <a:solidFill>
                  <a:schemeClr val="tx1"/>
                </a:solidFill>
              </a:rPr>
              <a:t>Table 2.1</a:t>
            </a:r>
            <a:endParaRPr lang="en-US" dirty="0"/>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1_Office Theme">
  <a:themeElements>
    <a:clrScheme name="MLRC">
      <a:dk1>
        <a:srgbClr val="000000"/>
      </a:dk1>
      <a:lt1>
        <a:srgbClr val="FFFFFF"/>
      </a:lt1>
      <a:dk2>
        <a:srgbClr val="20499F"/>
      </a:dk2>
      <a:lt2>
        <a:srgbClr val="DEF2FA"/>
      </a:lt2>
      <a:accent1>
        <a:srgbClr val="971E5E"/>
      </a:accent1>
      <a:accent2>
        <a:srgbClr val="653293"/>
      </a:accent2>
      <a:accent3>
        <a:srgbClr val="20499F"/>
      </a:accent3>
      <a:accent4>
        <a:srgbClr val="1C75BC"/>
      </a:accent4>
      <a:accent5>
        <a:srgbClr val="26A7DF"/>
      </a:accent5>
      <a:accent6>
        <a:srgbClr val="C5050C"/>
      </a:accent6>
      <a:hlink>
        <a:srgbClr val="346DA3"/>
      </a:hlink>
      <a:folHlink>
        <a:srgbClr val="32861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TotalTime>
  <Words>3415</Words>
  <Application>Microsoft Office PowerPoint</Application>
  <PresentationFormat>Widescreen</PresentationFormat>
  <Paragraphs>433</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1_Office Theme</vt:lpstr>
      <vt:lpstr>Strengthening the Educator Workforce for Multilingual Learners</vt:lpstr>
      <vt:lpstr>Intros and Icebreaker</vt:lpstr>
      <vt:lpstr>Agenda &amp; Objectives</vt:lpstr>
      <vt:lpstr>Group Norms</vt:lpstr>
      <vt:lpstr>PowerPoint Presentation</vt:lpstr>
      <vt:lpstr>The Process</vt:lpstr>
      <vt:lpstr>Reflection Activity</vt:lpstr>
      <vt:lpstr>Knowing Your Teachers</vt:lpstr>
      <vt:lpstr>Teachers: Data Exploration Pre-Work</vt:lpstr>
      <vt:lpstr>Teachers: Data Exploration Pre-Work</vt:lpstr>
      <vt:lpstr>Teachers: Data Exploration Pre-Work</vt:lpstr>
      <vt:lpstr>Teachers Characteristics: Think About</vt:lpstr>
      <vt:lpstr>Teachers: Think About</vt:lpstr>
      <vt:lpstr>Existing Supports for Teacher Pathways</vt:lpstr>
      <vt:lpstr>Certification Policies: Data Exploration Pre-Work </vt:lpstr>
      <vt:lpstr>Certification Policies: Think About</vt:lpstr>
      <vt:lpstr>Certification Policies: Think About</vt:lpstr>
      <vt:lpstr>Preservice Programs: Data Exploration Pre-Work </vt:lpstr>
      <vt:lpstr>Preservice Programs: Data Exploration Pre-Work </vt:lpstr>
      <vt:lpstr>Preservice Programs: Think About</vt:lpstr>
      <vt:lpstr>Preservice Programs: Think About</vt:lpstr>
      <vt:lpstr>Alternative Certification: Data Exploration Pre-Work </vt:lpstr>
      <vt:lpstr>Alternative Certification: Data Exploration Pre-Work </vt:lpstr>
      <vt:lpstr>Alternative Certification: Think About</vt:lpstr>
      <vt:lpstr>Alternative Certification: Think About</vt:lpstr>
      <vt:lpstr>Ongoing Support &amp; Professional Learning Opportunities</vt:lpstr>
      <vt:lpstr>Educator Well-Being: Data Exploration Pre-Work </vt:lpstr>
      <vt:lpstr>Educator Well-Being: Think About</vt:lpstr>
      <vt:lpstr>Educator Well-Being: Think About</vt:lpstr>
      <vt:lpstr>Teacher-Focused PD: Data Exploration Pre-Work </vt:lpstr>
      <vt:lpstr>Teacher-Focused PD: Think About </vt:lpstr>
      <vt:lpstr>Teacher-Focused PD: Think About </vt:lpstr>
      <vt:lpstr>Leader-Focused PD: Data Exploration Pre-Work </vt:lpstr>
      <vt:lpstr>Leader-Focused PD – Think About </vt:lpstr>
      <vt:lpstr>Leader-Focused PD – Think About </vt:lpstr>
      <vt:lpstr>Wrap Up</vt:lpstr>
      <vt:lpstr>Revisit: Goals for Using the Guide</vt:lpstr>
      <vt:lpstr>Final Reflection</vt:lpstr>
      <vt:lpstr>Pre-Work for Module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Lindsay Wise</dc:creator>
  <cp:lastModifiedBy>Katie L. Grant</cp:lastModifiedBy>
  <cp:revision>81</cp:revision>
  <dcterms:created xsi:type="dcterms:W3CDTF">2019-10-16T21:49:11Z</dcterms:created>
  <dcterms:modified xsi:type="dcterms:W3CDTF">2026-05-22T15:27:19Z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2019-10-16T00:00:00Z</vt:filetime>
  </property>
  <property fmtid="{D5CDD505-2E9C-101B-9397-08002B2CF9AE}" pid="3" name="Creator">
    <vt:lpwstr>Adobe InDesign 14.0 (Macintosh)</vt:lpwstr>
  </property>
  <property fmtid="{D5CDD505-2E9C-101B-9397-08002B2CF9AE}" pid="4" name="LastSaved">
    <vt:filetime>2019-10-16T00:00:00Z</vt:filetime>
  </property>
  <property fmtid="{D5CDD505-2E9C-101B-9397-08002B2CF9AE}" pid="5" name="ContentTypeId">
    <vt:lpwstr>0x01010063B9849A8C497747B006EA7B68B0045B</vt:lpwstr>
  </property>
</Properties>
</file>