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7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4"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747775"/>
          </p15:clr>
        </p15:guide>
        <p15:guide id="2" pos="3840" userDrawn="1">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ALUxNPqGx1ZpNaowmyT/O/UOiZ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9A540-64DB-626A-7EB0-8D1D1BA5D32B}" name="Carrie Parker" initials="CP" userId="pT1EupveaM3xHuQlp8ipWX4rDJOhTfU+P8DgoBIrbaE="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9D92B-04A7-4483-854C-462F0A5EB5E8}" v="259" dt="2026-05-22T16:10:08.627"/>
  </p1510:revLst>
</p1510:revInfo>
</file>

<file path=ppt/tableStyles.xml><?xml version="1.0" encoding="utf-8"?>
<a:tblStyleLst xmlns:a="http://schemas.openxmlformats.org/drawingml/2006/main" def="{91E26C66-FF2A-491C-9586-A7B6EDD5D3B6}">
  <a:tblStyle styleId="{91E26C66-FF2A-491C-9586-A7B6EDD5D3B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D66A96F-10D6-49BE-B48D-ED1E9542639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DE6"/>
          </a:solidFill>
        </a:fill>
      </a:tcStyle>
    </a:wholeTbl>
    <a:band1H>
      <a:tcTxStyle/>
      <a:tcStyle>
        <a:tcBdr/>
        <a:fill>
          <a:solidFill>
            <a:srgbClr val="CCD8CA"/>
          </a:solidFill>
        </a:fill>
      </a:tcStyle>
    </a:band1H>
    <a:band2H>
      <a:tcTxStyle/>
      <a:tcStyle>
        <a:tcBdr/>
      </a:tcStyle>
    </a:band2H>
    <a:band1V>
      <a:tcTxStyle/>
      <a:tcStyle>
        <a:tcBdr/>
        <a:fill>
          <a:solidFill>
            <a:srgbClr val="CCD8CA"/>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CEC50A7A-8E12-46B9-A69A-A14DB4604C80}"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1"/>
    <p:restoredTop sz="94659"/>
  </p:normalViewPr>
  <p:slideViewPr>
    <p:cSldViewPr snapToGrid="0">
      <p:cViewPr varScale="1">
        <p:scale>
          <a:sx n="146" d="100"/>
          <a:sy n="146" d="100"/>
        </p:scale>
        <p:origin x="136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ie Parker" userId="pT1EupveaM3xHuQlp8ipWX4rDJOhTfU+P8DgoBIrbaE=" providerId="None" clId="Web-{FDA9D92B-04A7-4483-854C-462F0A5EB5E8}"/>
    <pc:docChg chg="mod modSld">
      <pc:chgData name="Carrie Parker" userId="pT1EupveaM3xHuQlp8ipWX4rDJOhTfU+P8DgoBIrbaE=" providerId="None" clId="Web-{FDA9D92B-04A7-4483-854C-462F0A5EB5E8}" dt="2026-05-22T16:10:08.627" v="245"/>
      <pc:docMkLst>
        <pc:docMk/>
      </pc:docMkLst>
      <pc:sldChg chg="modSp">
        <pc:chgData name="Carrie Parker" userId="pT1EupveaM3xHuQlp8ipWX4rDJOhTfU+P8DgoBIrbaE=" providerId="None" clId="Web-{FDA9D92B-04A7-4483-854C-462F0A5EB5E8}" dt="2026-05-22T16:10:08.627" v="245"/>
        <pc:sldMkLst>
          <pc:docMk/>
          <pc:sldMk cId="0" sldId="258"/>
        </pc:sldMkLst>
        <pc:graphicFrameChg chg="mod modGraphic">
          <ac:chgData name="Carrie Parker" userId="pT1EupveaM3xHuQlp8ipWX4rDJOhTfU+P8DgoBIrbaE=" providerId="None" clId="Web-{FDA9D92B-04A7-4483-854C-462F0A5EB5E8}" dt="2026-05-22T16:10:08.627" v="245"/>
          <ac:graphicFrameMkLst>
            <pc:docMk/>
            <pc:sldMk cId="0" sldId="258"/>
            <ac:graphicFrameMk id="383" creationId="{00000000-0000-0000-0000-000000000000}"/>
          </ac:graphicFrameMkLst>
        </pc:graphicFrameChg>
      </pc:sldChg>
      <pc:sldChg chg="modSp">
        <pc:chgData name="Carrie Parker" userId="pT1EupveaM3xHuQlp8ipWX4rDJOhTfU+P8DgoBIrbaE=" providerId="None" clId="Web-{FDA9D92B-04A7-4483-854C-462F0A5EB5E8}" dt="2026-05-22T16:03:16.582" v="12" actId="20577"/>
        <pc:sldMkLst>
          <pc:docMk/>
          <pc:sldMk cId="0" sldId="262"/>
        </pc:sldMkLst>
        <pc:spChg chg="mod">
          <ac:chgData name="Carrie Parker" userId="pT1EupveaM3xHuQlp8ipWX4rDJOhTfU+P8DgoBIrbaE=" providerId="None" clId="Web-{FDA9D92B-04A7-4483-854C-462F0A5EB5E8}" dt="2026-05-22T16:03:16.582" v="12" actId="20577"/>
          <ac:spMkLst>
            <pc:docMk/>
            <pc:sldMk cId="0" sldId="262"/>
            <ac:spMk id="487" creationId="{00000000-0000-0000-0000-000000000000}"/>
          </ac:spMkLst>
        </pc:sp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CCD8E624-F406-48AD-A718-8E97414F27E1}" authorId="{4919A540-64DB-626A-7EB0-8D1D1BA5D32B}" created="2026-05-22T16:04:27.615">
    <pc:sldMkLst xmlns:pc="http://schemas.microsoft.com/office/powerpoint/2013/main/command">
      <pc:docMk/>
      <pc:sldMk cId="0" sldId="256"/>
    </pc:sldMkLst>
    <p188:txBody>
      <a:bodyPr/>
      <a:lstStyle/>
      <a:p>
        <a:r>
          <a:rPr lang="en-US"/>
          <a:t>Check fonts (same as in Module 2)</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A81A7C44-6898-4FB9-AC9A-C577D2C3CE37}" authorId="{4919A540-64DB-626A-7EB0-8D1D1BA5D32B}" created="2026-05-22T16:03:35.770">
    <ac:txMkLst xmlns:ac="http://schemas.microsoft.com/office/drawing/2013/main/command">
      <pc:docMk xmlns:pc="http://schemas.microsoft.com/office/powerpoint/2013/main/command"/>
      <pc:sldMk xmlns:pc="http://schemas.microsoft.com/office/powerpoint/2013/main/command" cId="0" sldId="263"/>
      <ac:spMk id="495" creationId="{00000000-0000-0000-0000-000000000000}"/>
      <ac:txMk cp="28" len="5">
        <ac:context len="34" hash="753411316"/>
      </ac:txMk>
    </ac:txMkLst>
    <p188:pos x="5531555" y="119944"/>
    <p188:txBody>
      <a:bodyPr/>
      <a:lstStyle/>
      <a:p>
        <a:r>
          <a:rPr lang="en-US"/>
          <a:t>Remove Goal 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65" name="Google Shape;365;p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08" name="Google Shape;508;p1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5: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18" name="Google Shape;518;p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6: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25" name="Google Shape;525;p1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7: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30" name="Google Shape;530;p1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37" name="Google Shape;537;p1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91bc454eb6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91bc454eb6_1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5: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79" name="Google Shape;379;p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86" name="Google Shape;386;p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91bc454eb6_1_2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91bc454eb6_1_290:notes"/>
          <p:cNvSpPr txBox="1">
            <a:spLocks noGrp="1"/>
          </p:cNvSpPr>
          <p:nvPr>
            <p:ph type="body" idx="1"/>
          </p:nvPr>
        </p:nvSpPr>
        <p:spPr>
          <a:xfrm>
            <a:off x="701040" y="4473893"/>
            <a:ext cx="5608200" cy="366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As we delved into this idea of supporting districts and states to better build out pathways for educators of MLs, we identified three components.</a:t>
            </a:r>
            <a:endParaRPr dirty="0"/>
          </a:p>
          <a:p>
            <a:pPr marL="0" lvl="0" indent="0" algn="l" rtl="0">
              <a:lnSpc>
                <a:spcPct val="115000"/>
              </a:lnSpc>
              <a:spcBef>
                <a:spcPts val="0"/>
              </a:spcBef>
              <a:spcAft>
                <a:spcPts val="0"/>
              </a:spcAft>
              <a:buClr>
                <a:schemeClr val="dk1"/>
              </a:buClr>
              <a:buSzPts val="1100"/>
              <a:buFont typeface="Arial"/>
              <a:buNone/>
            </a:pPr>
            <a:r>
              <a:rPr lang="en-US" dirty="0"/>
              <a:t>First, you might notice we are using both the term EL and the term ML. In our work, we define each slightly differently. Els are those students eligible for English language development services – they are an identified group, and every state has a process for identifying them as Els and then reclassifying them out of EL status. All Els are also MLs. MLs are a larger group that include students who have exited EL status as well as students who speak English as well as another language and were never identified as Els.</a:t>
            </a:r>
            <a:endParaRPr dirty="0"/>
          </a:p>
          <a:p>
            <a:pPr marL="0" lvl="0" indent="0" algn="l" rtl="0">
              <a:lnSpc>
                <a:spcPct val="115000"/>
              </a:lnSpc>
              <a:spcBef>
                <a:spcPts val="0"/>
              </a:spcBef>
              <a:spcAft>
                <a:spcPts val="0"/>
              </a:spcAft>
              <a:buClr>
                <a:schemeClr val="dk1"/>
              </a:buClr>
              <a:buSzPts val="1100"/>
              <a:buFont typeface="Arial"/>
              <a:buNone/>
            </a:pPr>
            <a:r>
              <a:rPr lang="en-US" dirty="0"/>
              <a:t>OK, back to the tool.</a:t>
            </a:r>
            <a:endParaRPr dirty="0"/>
          </a:p>
          <a:p>
            <a:pPr marL="0" lvl="0" indent="0" algn="l" rtl="0">
              <a:lnSpc>
                <a:spcPct val="115000"/>
              </a:lnSpc>
              <a:spcBef>
                <a:spcPts val="0"/>
              </a:spcBef>
              <a:spcAft>
                <a:spcPts val="0"/>
              </a:spcAft>
              <a:buClr>
                <a:schemeClr val="dk1"/>
              </a:buClr>
              <a:buSzPts val="1100"/>
              <a:buFont typeface="Arial"/>
              <a:buNone/>
            </a:pPr>
            <a:r>
              <a:rPr lang="en-US" dirty="0"/>
              <a:t>We have provided three components that are important to consider when looking at ML educator pathways: the first focuses on the ML students and their programs; the second on pathways for teachers to become ML educators, and third on the ongoing supports teachers receive to stay in the field and continue to grow.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14" name="Google Shape;414;g391bc454eb6_1_290:notes"/>
          <p:cNvSpPr txBox="1">
            <a:spLocks noGrp="1"/>
          </p:cNvSpPr>
          <p:nvPr>
            <p:ph type="sldNum" idx="12"/>
          </p:nvPr>
        </p:nvSpPr>
        <p:spPr>
          <a:xfrm>
            <a:off x="3970734" y="8829429"/>
            <a:ext cx="3037800" cy="46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aa1bf67f85_0_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3aa1bf67f85_0_41: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Module 1 covers the first component, Module 2 covers the second and third components, and Module 3 provides an opportunity to develop an action plan to make changes based on the first two modules.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99" name="Google Shape;299;g3aa1bf67f85_0_41: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91bc454eb6_1_56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91bc454eb6_1_567: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b0a8a22f8c_0_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b0a8a22f8c_0_1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3: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01" name="Google Shape;501;p1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7_Title Slide" preserve="1">
  <p:cSld name="17_Title Slide">
    <p:bg>
      <p:bgPr>
        <a:solidFill>
          <a:schemeClr val="lt1"/>
        </a:solidFill>
        <a:effectLst/>
      </p:bgPr>
    </p:bg>
    <p:spTree>
      <p:nvGrpSpPr>
        <p:cNvPr id="1" name="Shape 13"/>
        <p:cNvGrpSpPr/>
        <p:nvPr/>
      </p:nvGrpSpPr>
      <p:grpSpPr>
        <a:xfrm>
          <a:off x="0" y="0"/>
          <a:ext cx="0" cy="0"/>
          <a:chOff x="0" y="0"/>
          <a:chExt cx="0" cy="0"/>
        </a:xfrm>
      </p:grpSpPr>
      <p:pic>
        <p:nvPicPr>
          <p:cNvPr id="14" name="Google Shape;14;p36" descr="Three kids in tie-dyed shirts wave paper plates around during an event. The one is smiling excitedly."/>
          <p:cNvPicPr preferRelativeResize="0"/>
          <p:nvPr/>
        </p:nvPicPr>
        <p:blipFill>
          <a:blip r:embed="rId2">
            <a:alphaModFix/>
          </a:blip>
          <a:srcRect/>
          <a:stretch/>
        </p:blipFill>
        <p:spPr>
          <a:xfrm>
            <a:off x="-2894595" y="5070"/>
            <a:ext cx="10285996" cy="6847859"/>
          </a:xfrm>
          <a:prstGeom prst="rect">
            <a:avLst/>
          </a:prstGeom>
          <a:noFill/>
          <a:ln>
            <a:noFill/>
          </a:ln>
        </p:spPr>
      </p:pic>
      <p:sp>
        <p:nvSpPr>
          <p:cNvPr id="15" name="Google Shape;15;p36"/>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6" name="Google Shape;16;p36"/>
          <p:cNvSpPr/>
          <p:nvPr/>
        </p:nvSpPr>
        <p:spPr>
          <a:xfrm>
            <a:off x="5396957" y="-12659"/>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36"/>
          <p:cNvSpPr/>
          <p:nvPr/>
        </p:nvSpPr>
        <p:spPr>
          <a:xfrm>
            <a:off x="11346181" y="5129758"/>
            <a:ext cx="845819" cy="1740535"/>
          </a:xfrm>
          <a:custGeom>
            <a:avLst/>
            <a:gdLst/>
            <a:ahLst/>
            <a:cxnLst/>
            <a:rect l="l" t="t" r="r" b="b"/>
            <a:pathLst>
              <a:path w="845820" h="1740534" extrusionOk="0">
                <a:moveTo>
                  <a:pt x="845553" y="0"/>
                </a:moveTo>
                <a:lnTo>
                  <a:pt x="0" y="1740395"/>
                </a:lnTo>
                <a:lnTo>
                  <a:pt x="845553" y="1740395"/>
                </a:lnTo>
                <a:lnTo>
                  <a:pt x="845553"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36"/>
          <p:cNvSpPr txBox="1"/>
          <p:nvPr/>
        </p:nvSpPr>
        <p:spPr>
          <a:xfrm>
            <a:off x="8635182" y="6058062"/>
            <a:ext cx="2666999" cy="408445"/>
          </a:xfrm>
          <a:prstGeom prst="rect">
            <a:avLst/>
          </a:prstGeom>
          <a:noFill/>
          <a:ln>
            <a:noFill/>
          </a:ln>
        </p:spPr>
        <p:txBody>
          <a:bodyPr spcFirstLastPara="1" wrap="square" lIns="0" tIns="0" rIns="0" bIns="0" anchor="t" anchorCtr="0">
            <a:noAutofit/>
          </a:bodyPr>
          <a:lstStyle/>
          <a:p>
            <a:pPr marL="12700" marR="5080" lvl="0" indent="436869" algn="r" rtl="0">
              <a:lnSpc>
                <a:spcPct val="121300"/>
              </a:lnSpc>
              <a:spcBef>
                <a:spcPts val="0"/>
              </a:spcBef>
              <a:spcAft>
                <a:spcPts val="0"/>
              </a:spcAft>
              <a:buNone/>
            </a:pPr>
            <a:r>
              <a:rPr lang="en-US" sz="1100" b="0" i="0" dirty="0">
                <a:solidFill>
                  <a:schemeClr val="bg2"/>
                </a:solidFill>
                <a:latin typeface="Calibri"/>
                <a:ea typeface="Calibri"/>
                <a:cs typeface="Calibri"/>
                <a:sym typeface="Calibri"/>
              </a:rPr>
              <a:t>Photo is for illustrative purposes only.  </a:t>
            </a:r>
            <a:br>
              <a:rPr lang="en-US" sz="1100" b="0" i="0" dirty="0">
                <a:solidFill>
                  <a:schemeClr val="bg2"/>
                </a:solidFill>
                <a:latin typeface="Calibri"/>
                <a:ea typeface="Calibri"/>
                <a:cs typeface="Calibri"/>
                <a:sym typeface="Calibri"/>
              </a:rPr>
            </a:br>
            <a:r>
              <a:rPr lang="en-US" sz="1100" b="0" i="0" dirty="0">
                <a:solidFill>
                  <a:schemeClr val="bg2"/>
                </a:solidFill>
                <a:latin typeface="Calibri"/>
                <a:ea typeface="Calibri"/>
                <a:cs typeface="Calibri"/>
                <a:sym typeface="Calibri"/>
              </a:rPr>
              <a:t>Any person depicted in the photo is a model.</a:t>
            </a:r>
            <a:endParaRPr sz="1100" b="0" i="0" dirty="0">
              <a:solidFill>
                <a:schemeClr val="bg2"/>
              </a:solidFill>
              <a:latin typeface="Calibri"/>
              <a:ea typeface="Calibri"/>
              <a:cs typeface="Calibri"/>
              <a:sym typeface="Calibri"/>
            </a:endParaRPr>
          </a:p>
        </p:txBody>
      </p:sp>
      <p:sp>
        <p:nvSpPr>
          <p:cNvPr id="19" name="Google Shape;19;p36"/>
          <p:cNvSpPr txBox="1">
            <a:spLocks noGrp="1"/>
          </p:cNvSpPr>
          <p:nvPr>
            <p:ph type="title"/>
          </p:nvPr>
        </p:nvSpPr>
        <p:spPr>
          <a:xfrm>
            <a:off x="7391402" y="1948458"/>
            <a:ext cx="3886199" cy="894879"/>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sz="3200" b="1">
                <a:solidFill>
                  <a:schemeClr val="bg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36"/>
          <p:cNvSpPr txBox="1">
            <a:spLocks noGrp="1"/>
          </p:cNvSpPr>
          <p:nvPr>
            <p:ph type="body" idx="1"/>
          </p:nvPr>
        </p:nvSpPr>
        <p:spPr>
          <a:xfrm>
            <a:off x="7391402" y="3021442"/>
            <a:ext cx="3886199" cy="712359"/>
          </a:xfrm>
          <a:prstGeom prst="rect">
            <a:avLst/>
          </a:prstGeom>
          <a:noFill/>
          <a:ln>
            <a:noFill/>
          </a:ln>
        </p:spPr>
        <p:txBody>
          <a:bodyPr spcFirstLastPara="1" wrap="square" lIns="0" tIns="0" rIns="0" bIns="0" anchor="t" anchorCtr="0">
            <a:noAutofit/>
          </a:bodyPr>
          <a:lstStyle>
            <a:lvl1pPr marL="457189" lvl="0" indent="-228594" algn="r">
              <a:spcBef>
                <a:spcPts val="0"/>
              </a:spcBef>
              <a:spcAft>
                <a:spcPts val="0"/>
              </a:spcAft>
              <a:buSzPts val="2600"/>
              <a:buNone/>
              <a:defRPr sz="2600">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21" name="Google Shape;21;p36"/>
          <p:cNvSpPr txBox="1">
            <a:spLocks noGrp="1"/>
          </p:cNvSpPr>
          <p:nvPr>
            <p:ph type="body" idx="2"/>
          </p:nvPr>
        </p:nvSpPr>
        <p:spPr>
          <a:xfrm>
            <a:off x="7391402" y="4953001"/>
            <a:ext cx="3886199" cy="802129"/>
          </a:xfrm>
          <a:prstGeom prst="rect">
            <a:avLst/>
          </a:prstGeom>
          <a:noFill/>
          <a:ln>
            <a:noFill/>
          </a:ln>
        </p:spPr>
        <p:txBody>
          <a:bodyPr spcFirstLastPara="1" wrap="square" lIns="0" tIns="0" rIns="0" bIns="0" anchor="t" anchorCtr="0">
            <a:normAutofit/>
          </a:bodyPr>
          <a:lstStyle>
            <a:lvl1pPr marL="457189" lvl="0" indent="-228594" algn="r">
              <a:spcBef>
                <a:spcPts val="0"/>
              </a:spcBef>
              <a:spcAft>
                <a:spcPts val="0"/>
              </a:spcAft>
              <a:buSzPts val="2000"/>
              <a:buNone/>
              <a:defRPr sz="2000">
                <a:solidFill>
                  <a:schemeClr val="bg2"/>
                </a:solidFill>
                <a:latin typeface="Calibri"/>
                <a:ea typeface="Calibri"/>
                <a:cs typeface="Calibri"/>
                <a:sym typeface="Calibri"/>
              </a:defRPr>
            </a:lvl1pPr>
            <a:lvl2pPr marL="914377" lvl="1" indent="-342891" algn="l">
              <a:spcBef>
                <a:spcPts val="3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22" name="Google Shape;22;p36"/>
          <p:cNvSpPr txBox="1">
            <a:spLocks noGrp="1"/>
          </p:cNvSpPr>
          <p:nvPr>
            <p:ph type="body" idx="3"/>
          </p:nvPr>
        </p:nvSpPr>
        <p:spPr>
          <a:xfrm>
            <a:off x="7391402" y="4493903"/>
            <a:ext cx="3886199" cy="381000"/>
          </a:xfrm>
          <a:prstGeom prst="rect">
            <a:avLst/>
          </a:prstGeom>
          <a:noFill/>
          <a:ln>
            <a:noFill/>
          </a:ln>
        </p:spPr>
        <p:txBody>
          <a:bodyPr spcFirstLastPara="1" wrap="square" lIns="0" tIns="0" rIns="0" bIns="0" anchor="ctr" anchorCtr="0">
            <a:noAutofit/>
          </a:bodyPr>
          <a:lstStyle>
            <a:lvl1pPr marL="457189" lvl="0" indent="-228594" algn="r">
              <a:spcBef>
                <a:spcPts val="0"/>
              </a:spcBef>
              <a:spcAft>
                <a:spcPts val="0"/>
              </a:spcAft>
              <a:buSzPts val="2000"/>
              <a:buNone/>
              <a:defRPr sz="2000" b="1">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3" name="Picture 2" descr="MLRC logo">
            <a:extLst>
              <a:ext uri="{FF2B5EF4-FFF2-40B4-BE49-F238E27FC236}">
                <a16:creationId xmlns:a16="http://schemas.microsoft.com/office/drawing/2014/main" id="{0B2296BF-DF45-577E-43A2-5BCAB235DF2D}"/>
              </a:ext>
            </a:extLst>
          </p:cNvPr>
          <p:cNvPicPr>
            <a:picLocks noChangeAspect="1"/>
          </p:cNvPicPr>
          <p:nvPr userDrawn="1"/>
        </p:nvPicPr>
        <p:blipFill>
          <a:blip r:embed="rId3"/>
          <a:stretch>
            <a:fillRect/>
          </a:stretch>
        </p:blipFill>
        <p:spPr>
          <a:xfrm>
            <a:off x="7873999" y="430562"/>
            <a:ext cx="3403600" cy="952500"/>
          </a:xfrm>
          <a:prstGeom prst="rect">
            <a:avLst/>
          </a:prstGeom>
        </p:spPr>
      </p:pic>
    </p:spTree>
    <p:extLst>
      <p:ext uri="{BB962C8B-B14F-4D97-AF65-F5344CB8AC3E}">
        <p14:creationId xmlns:p14="http://schemas.microsoft.com/office/powerpoint/2010/main" val="307260714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pos="94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Section Divider_ED" preserve="1">
  <p:cSld name="1_Section Divider_ED">
    <p:bg>
      <p:bgPr>
        <a:solidFill>
          <a:schemeClr val="bg2"/>
        </a:solidFill>
        <a:effectLst/>
      </p:bgPr>
    </p:bg>
    <p:spTree>
      <p:nvGrpSpPr>
        <p:cNvPr id="1" name="Shape 82"/>
        <p:cNvGrpSpPr/>
        <p:nvPr/>
      </p:nvGrpSpPr>
      <p:grpSpPr>
        <a:xfrm>
          <a:off x="0" y="0"/>
          <a:ext cx="0" cy="0"/>
          <a:chOff x="0" y="0"/>
          <a:chExt cx="0" cy="0"/>
        </a:xfrm>
      </p:grpSpPr>
      <p:sp>
        <p:nvSpPr>
          <p:cNvPr id="83" name="Google Shape;83;p45"/>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4">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45"/>
          <p:cNvSpPr/>
          <p:nvPr/>
        </p:nvSpPr>
        <p:spPr>
          <a:xfrm>
            <a:off x="5516370"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5">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45"/>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lt1"/>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a:p>
        </p:txBody>
      </p:sp>
      <p:sp>
        <p:nvSpPr>
          <p:cNvPr id="86" name="Google Shape;86;p45"/>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244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2 Content ED" preserve="1">
  <p:cSld name="Title and 2 Content ED">
    <p:spTree>
      <p:nvGrpSpPr>
        <p:cNvPr id="1" name="Shape 88"/>
        <p:cNvGrpSpPr/>
        <p:nvPr/>
      </p:nvGrpSpPr>
      <p:grpSpPr>
        <a:xfrm>
          <a:off x="0" y="0"/>
          <a:ext cx="0" cy="0"/>
          <a:chOff x="0" y="0"/>
          <a:chExt cx="0" cy="0"/>
        </a:xfrm>
      </p:grpSpPr>
      <p:sp>
        <p:nvSpPr>
          <p:cNvPr id="89" name="Google Shape;89;p46"/>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rgbClr val="386EA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bg2"/>
              </a:solidFill>
              <a:latin typeface="Calibri"/>
              <a:ea typeface="Calibri"/>
              <a:cs typeface="Calibri"/>
              <a:sym typeface="Calibri"/>
            </a:endParaRPr>
          </a:p>
        </p:txBody>
      </p:sp>
      <p:sp>
        <p:nvSpPr>
          <p:cNvPr id="90" name="Google Shape;90;p46"/>
          <p:cNvSpPr txBox="1">
            <a:spLocks noGrp="1"/>
          </p:cNvSpPr>
          <p:nvPr>
            <p:ph type="title"/>
          </p:nvPr>
        </p:nvSpPr>
        <p:spPr>
          <a:xfrm>
            <a:off x="479426"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1" name="Google Shape;91;p46"/>
          <p:cNvSpPr txBox="1">
            <a:spLocks noGrp="1"/>
          </p:cNvSpPr>
          <p:nvPr>
            <p:ph type="body" idx="1"/>
          </p:nvPr>
        </p:nvSpPr>
        <p:spPr>
          <a:xfrm>
            <a:off x="450848"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92" name="Google Shape;92;p46"/>
          <p:cNvSpPr txBox="1">
            <a:spLocks noGrp="1"/>
          </p:cNvSpPr>
          <p:nvPr>
            <p:ph type="body" idx="2"/>
          </p:nvPr>
        </p:nvSpPr>
        <p:spPr>
          <a:xfrm>
            <a:off x="6096000"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93" name="Google Shape;93;p46"/>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539957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CCN chevron" preserve="1">
  <p:cSld name="Title and Content CCN chevron">
    <p:spTree>
      <p:nvGrpSpPr>
        <p:cNvPr id="1" name="Shape 94"/>
        <p:cNvGrpSpPr/>
        <p:nvPr/>
      </p:nvGrpSpPr>
      <p:grpSpPr>
        <a:xfrm>
          <a:off x="0" y="0"/>
          <a:ext cx="0" cy="0"/>
          <a:chOff x="0" y="0"/>
          <a:chExt cx="0" cy="0"/>
        </a:xfrm>
      </p:grpSpPr>
      <p:sp>
        <p:nvSpPr>
          <p:cNvPr id="95" name="Google Shape;95;p47"/>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47"/>
          <p:cNvSpPr/>
          <p:nvPr/>
        </p:nvSpPr>
        <p:spPr>
          <a:xfrm>
            <a:off x="931513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47"/>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8" name="Google Shape;98;p47"/>
          <p:cNvSpPr txBox="1">
            <a:spLocks noGrp="1"/>
          </p:cNvSpPr>
          <p:nvPr>
            <p:ph type="body" idx="1"/>
          </p:nvPr>
        </p:nvSpPr>
        <p:spPr>
          <a:xfrm>
            <a:off x="479426" y="1527606"/>
            <a:ext cx="8835708"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5C5B4D40-6297-FDC1-F3D1-32B380BABA44}"/>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100" name="Google Shape;100;p47"/>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7903548"/>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Section Divider_National center" preserve="1">
  <p:cSld name="2_Section Divider_National center">
    <p:bg>
      <p:bgPr>
        <a:solidFill>
          <a:schemeClr val="bg2"/>
        </a:solidFill>
        <a:effectLst/>
      </p:bgPr>
    </p:bg>
    <p:spTree>
      <p:nvGrpSpPr>
        <p:cNvPr id="1" name="Shape 101"/>
        <p:cNvGrpSpPr/>
        <p:nvPr/>
      </p:nvGrpSpPr>
      <p:grpSpPr>
        <a:xfrm>
          <a:off x="0" y="0"/>
          <a:ext cx="0" cy="0"/>
          <a:chOff x="0" y="0"/>
          <a:chExt cx="0" cy="0"/>
        </a:xfrm>
      </p:grpSpPr>
      <p:sp>
        <p:nvSpPr>
          <p:cNvPr id="102" name="Google Shape;102;p48"/>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5">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48"/>
          <p:cNvSpPr/>
          <p:nvPr/>
        </p:nvSpPr>
        <p:spPr>
          <a:xfrm>
            <a:off x="5516370"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4">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48"/>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lt1"/>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a:p>
        </p:txBody>
      </p:sp>
      <p:pic>
        <p:nvPicPr>
          <p:cNvPr id="2" name="Picture 1" descr="A white letter on a black background&#10;&#10;AI-generated content may be incorrect.">
            <a:extLst>
              <a:ext uri="{FF2B5EF4-FFF2-40B4-BE49-F238E27FC236}">
                <a16:creationId xmlns:a16="http://schemas.microsoft.com/office/drawing/2014/main" id="{2FF098B5-2F9D-239C-A90C-50B9A89D954E}"/>
              </a:ext>
            </a:extLst>
          </p:cNvPr>
          <p:cNvPicPr>
            <a:picLocks noChangeAspect="1"/>
          </p:cNvPicPr>
          <p:nvPr userDrawn="1"/>
        </p:nvPicPr>
        <p:blipFill>
          <a:blip r:embed="rId2"/>
          <a:stretch>
            <a:fillRect/>
          </a:stretch>
        </p:blipFill>
        <p:spPr>
          <a:xfrm>
            <a:off x="304800" y="5802956"/>
            <a:ext cx="2528320" cy="716987"/>
          </a:xfrm>
          <a:prstGeom prst="rect">
            <a:avLst/>
          </a:prstGeom>
        </p:spPr>
      </p:pic>
      <p:sp>
        <p:nvSpPr>
          <p:cNvPr id="105" name="Google Shape;105;p48"/>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8"/>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708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5_Section Divider_Photo Alternate" preserve="1">
  <p:cSld name="5_Section Divider_Photo Alternate">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49"/>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alpha val="9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49"/>
          <p:cNvSpPr/>
          <p:nvPr/>
        </p:nvSpPr>
        <p:spPr>
          <a:xfrm>
            <a:off x="4213350"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49"/>
          <p:cNvSpPr/>
          <p:nvPr/>
        </p:nvSpPr>
        <p:spPr>
          <a:xfrm>
            <a:off x="11037978"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A black letter on a black background&#10;&#10;AI-generated content may be incorrect.">
            <a:extLst>
              <a:ext uri="{FF2B5EF4-FFF2-40B4-BE49-F238E27FC236}">
                <a16:creationId xmlns:a16="http://schemas.microsoft.com/office/drawing/2014/main" id="{DEB275E3-7311-B29F-D835-5E34B05EC587}"/>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13" name="Google Shape;113;p49"/>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bg2"/>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14" name="Google Shape;114;p49"/>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5" name="Google Shape;115;p49"/>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0372414"/>
      </p:ext>
    </p:extLst>
  </p:cSld>
  <p:clrMapOvr>
    <a:masterClrMapping/>
  </p:clrMapOvr>
  <p:extLst>
    <p:ext uri="{DCECCB84-F9BA-43D5-87BE-67443E8EF086}">
      <p15:sldGuideLst xmlns:p15="http://schemas.microsoft.com/office/powerpoint/2012/main">
        <p15:guide id="1" orient="horz" pos="53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6_Section Divider_Photo Alternate" preserve="1">
  <p:cSld name="6_Section Divider_Photo Alternate">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50"/>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alpha val="9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50"/>
          <p:cNvSpPr/>
          <p:nvPr/>
        </p:nvSpPr>
        <p:spPr>
          <a:xfrm>
            <a:off x="4213350"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bg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50"/>
          <p:cNvSpPr/>
          <p:nvPr/>
        </p:nvSpPr>
        <p:spPr>
          <a:xfrm>
            <a:off x="11037978"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 name="Google Shape;120;p50"/>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bg2"/>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21" name="Google Shape;121;p50"/>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2" name="Google Shape;122;p50"/>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0B8BF83F-5D2E-959F-1494-C048C45581E2}"/>
              </a:ext>
            </a:extLst>
          </p:cNvPr>
          <p:cNvPicPr>
            <a:picLocks noChangeAspect="1"/>
          </p:cNvPicPr>
          <p:nvPr userDrawn="1"/>
        </p:nvPicPr>
        <p:blipFill>
          <a:blip r:embed="rId3"/>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3666232884"/>
      </p:ext>
    </p:extLst>
  </p:cSld>
  <p:clrMapOvr>
    <a:masterClrMapping/>
  </p:clrMapOvr>
  <p:extLst>
    <p:ext uri="{DCECCB84-F9BA-43D5-87BE-67443E8EF086}">
      <p15:sldGuideLst xmlns:p15="http://schemas.microsoft.com/office/powerpoint/2012/main">
        <p15:guide id="1" orient="horz" pos="537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8_Section Divider_ Alternate" preserve="1">
  <p:cSld name="8_Section Divider_ Alternate">
    <p:spTree>
      <p:nvGrpSpPr>
        <p:cNvPr id="1" name="Shape 124"/>
        <p:cNvGrpSpPr/>
        <p:nvPr/>
      </p:nvGrpSpPr>
      <p:grpSpPr>
        <a:xfrm>
          <a:off x="0" y="0"/>
          <a:ext cx="0" cy="0"/>
          <a:chOff x="0" y="0"/>
          <a:chExt cx="0" cy="0"/>
        </a:xfrm>
      </p:grpSpPr>
      <p:pic>
        <p:nvPicPr>
          <p:cNvPr id="125" name="Google Shape;125;p51"/>
          <p:cNvPicPr preferRelativeResize="0"/>
          <p:nvPr/>
        </p:nvPicPr>
        <p:blipFill rotWithShape="1">
          <a:blip r:embed="rId2">
            <a:alphaModFix/>
          </a:blip>
          <a:srcRect/>
          <a:stretch/>
        </p:blipFill>
        <p:spPr>
          <a:xfrm>
            <a:off x="2597777" y="-4525"/>
            <a:ext cx="9576024" cy="6862525"/>
          </a:xfrm>
          <a:prstGeom prst="rect">
            <a:avLst/>
          </a:prstGeom>
          <a:noFill/>
          <a:ln>
            <a:noFill/>
          </a:ln>
        </p:spPr>
      </p:pic>
      <p:sp>
        <p:nvSpPr>
          <p:cNvPr id="126" name="Google Shape;126;p51"/>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51"/>
          <p:cNvSpPr/>
          <p:nvPr/>
        </p:nvSpPr>
        <p:spPr>
          <a:xfrm>
            <a:off x="4213350"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51"/>
          <p:cNvSpPr/>
          <p:nvPr/>
        </p:nvSpPr>
        <p:spPr>
          <a:xfrm>
            <a:off x="11037978"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descr="A black letter on a black background&#10;&#10;AI-generated content may be incorrect.">
            <a:extLst>
              <a:ext uri="{FF2B5EF4-FFF2-40B4-BE49-F238E27FC236}">
                <a16:creationId xmlns:a16="http://schemas.microsoft.com/office/drawing/2014/main" id="{C185CF5B-787D-DF6F-EFBD-699A54F6AB57}"/>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30" name="Google Shape;130;p51"/>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bg2"/>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31" name="Google Shape;131;p51"/>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2" name="Google Shape;132;p51"/>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6553141"/>
      </p:ext>
    </p:extLst>
  </p:cSld>
  <p:clrMapOvr>
    <a:masterClrMapping/>
  </p:clrMapOvr>
  <p:extLst>
    <p:ext uri="{DCECCB84-F9BA-43D5-87BE-67443E8EF086}">
      <p15:sldGuideLst xmlns:p15="http://schemas.microsoft.com/office/powerpoint/2012/main">
        <p15:guide id="1" orient="horz" pos="53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9_Section Divider_ Alternate" preserve="1">
  <p:cSld name="9_Section Divider_ Alternate">
    <p:spTree>
      <p:nvGrpSpPr>
        <p:cNvPr id="1" name="Shape 133"/>
        <p:cNvGrpSpPr/>
        <p:nvPr/>
      </p:nvGrpSpPr>
      <p:grpSpPr>
        <a:xfrm>
          <a:off x="0" y="0"/>
          <a:ext cx="0" cy="0"/>
          <a:chOff x="0" y="0"/>
          <a:chExt cx="0" cy="0"/>
        </a:xfrm>
      </p:grpSpPr>
      <p:pic>
        <p:nvPicPr>
          <p:cNvPr id="134" name="Google Shape;134;p52"/>
          <p:cNvPicPr preferRelativeResize="0"/>
          <p:nvPr/>
        </p:nvPicPr>
        <p:blipFill rotWithShape="1">
          <a:blip r:embed="rId2">
            <a:alphaModFix/>
          </a:blip>
          <a:srcRect/>
          <a:stretch/>
        </p:blipFill>
        <p:spPr>
          <a:xfrm>
            <a:off x="2597777" y="-4525"/>
            <a:ext cx="9576024" cy="6862525"/>
          </a:xfrm>
          <a:prstGeom prst="rect">
            <a:avLst/>
          </a:prstGeom>
          <a:noFill/>
          <a:ln>
            <a:noFill/>
          </a:ln>
        </p:spPr>
      </p:pic>
      <p:sp>
        <p:nvSpPr>
          <p:cNvPr id="135" name="Google Shape;135;p52"/>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52"/>
          <p:cNvSpPr/>
          <p:nvPr/>
        </p:nvSpPr>
        <p:spPr>
          <a:xfrm>
            <a:off x="4213350"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6">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52"/>
          <p:cNvSpPr/>
          <p:nvPr/>
        </p:nvSpPr>
        <p:spPr>
          <a:xfrm>
            <a:off x="11037978"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52"/>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bg2"/>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39" name="Google Shape;139;p52"/>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 name="Google Shape;140;p52"/>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7DB42531-C844-B5F3-417F-31EB55BB05B5}"/>
              </a:ext>
            </a:extLst>
          </p:cNvPr>
          <p:cNvPicPr>
            <a:picLocks noChangeAspect="1"/>
          </p:cNvPicPr>
          <p:nvPr userDrawn="1"/>
        </p:nvPicPr>
        <p:blipFill>
          <a:blip r:embed="rId3"/>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133898311"/>
      </p:ext>
    </p:extLst>
  </p:cSld>
  <p:clrMapOvr>
    <a:masterClrMapping/>
  </p:clrMapOvr>
  <p:extLst>
    <p:ext uri="{DCECCB84-F9BA-43D5-87BE-67443E8EF086}">
      <p15:sldGuideLst xmlns:p15="http://schemas.microsoft.com/office/powerpoint/2012/main">
        <p15:guide id="1" orient="horz" pos="537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with Photo" preserve="1">
  <p:cSld name="1_Title and Content with Photo">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53"/>
          <p:cNvSpPr/>
          <p:nvPr/>
        </p:nvSpPr>
        <p:spPr>
          <a:xfrm>
            <a:off x="-11054" y="-16625"/>
            <a:ext cx="6292695" cy="6891560"/>
          </a:xfrm>
          <a:custGeom>
            <a:avLst/>
            <a:gdLst/>
            <a:ahLst/>
            <a:cxnLst/>
            <a:rect l="l" t="t" r="r" b="b"/>
            <a:pathLst>
              <a:path w="6292695" h="6891560" extrusionOk="0">
                <a:moveTo>
                  <a:pt x="4628487" y="16626"/>
                </a:moveTo>
                <a:lnTo>
                  <a:pt x="17242" y="0"/>
                </a:lnTo>
                <a:cubicBezTo>
                  <a:pt x="11495" y="2297187"/>
                  <a:pt x="5747" y="4594373"/>
                  <a:pt x="0" y="6891560"/>
                </a:cubicBezTo>
                <a:lnTo>
                  <a:pt x="4628486" y="6874626"/>
                </a:lnTo>
                <a:lnTo>
                  <a:pt x="6292695" y="3445631"/>
                </a:lnTo>
                <a:lnTo>
                  <a:pt x="4628487" y="1662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53"/>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53"/>
          <p:cNvSpPr/>
          <p:nvPr/>
        </p:nvSpPr>
        <p:spPr>
          <a:xfrm>
            <a:off x="4872512"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53"/>
          <p:cNvSpPr txBox="1">
            <a:spLocks noGrp="1"/>
          </p:cNvSpPr>
          <p:nvPr>
            <p:ph type="title"/>
          </p:nvPr>
        </p:nvSpPr>
        <p:spPr>
          <a:xfrm>
            <a:off x="479425" y="220533"/>
            <a:ext cx="49556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7" name="Google Shape;147;p53"/>
          <p:cNvSpPr txBox="1">
            <a:spLocks noGrp="1"/>
          </p:cNvSpPr>
          <p:nvPr>
            <p:ph type="body" idx="1"/>
          </p:nvPr>
        </p:nvSpPr>
        <p:spPr>
          <a:xfrm>
            <a:off x="479426" y="1527606"/>
            <a:ext cx="4955676"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A4B49A51-A026-2F1C-58C9-198BA90379C3}"/>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49" name="Google Shape;149;p53"/>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3250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1 NC" preserve="1">
  <p:cSld name="Title and Content 1 NC">
    <p:spTree>
      <p:nvGrpSpPr>
        <p:cNvPr id="1" name="Shape 150"/>
        <p:cNvGrpSpPr/>
        <p:nvPr/>
      </p:nvGrpSpPr>
      <p:grpSpPr>
        <a:xfrm>
          <a:off x="0" y="0"/>
          <a:ext cx="0" cy="0"/>
          <a:chOff x="0" y="0"/>
          <a:chExt cx="0" cy="0"/>
        </a:xfrm>
      </p:grpSpPr>
      <p:sp>
        <p:nvSpPr>
          <p:cNvPr id="151" name="Google Shape;151;p54"/>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4"/>
          <p:cNvSpPr txBox="1">
            <a:spLocks noGrp="1"/>
          </p:cNvSpPr>
          <p:nvPr>
            <p:ph type="body" idx="1"/>
          </p:nvPr>
        </p:nvSpPr>
        <p:spPr>
          <a:xfrm>
            <a:off x="479426" y="1527606"/>
            <a:ext cx="10950575"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53" name="Google Shape;153;p54"/>
          <p:cNvSpPr txBox="1">
            <a:spLocks noGrp="1"/>
          </p:cNvSpPr>
          <p:nvPr>
            <p:ph type="title"/>
          </p:nvPr>
        </p:nvSpPr>
        <p:spPr>
          <a:xfrm>
            <a:off x="479426"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4" name="Google Shape;154;p54"/>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6215D095-19B4-CCD4-7745-5F446E898247}"/>
              </a:ext>
            </a:extLst>
          </p:cNvPr>
          <p:cNvPicPr>
            <a:picLocks noChangeAspect="1"/>
          </p:cNvPicPr>
          <p:nvPr userDrawn="1"/>
        </p:nvPicPr>
        <p:blipFill>
          <a:blip r:embed="rId2"/>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133588406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4"/>
        <p:cNvGrpSpPr/>
        <p:nvPr/>
      </p:nvGrpSpPr>
      <p:grpSpPr>
        <a:xfrm>
          <a:off x="0" y="0"/>
          <a:ext cx="0" cy="0"/>
          <a:chOff x="0" y="0"/>
          <a:chExt cx="0" cy="0"/>
        </a:xfrm>
      </p:grpSpPr>
      <p:sp>
        <p:nvSpPr>
          <p:cNvPr id="25" name="Google Shape;25;p37"/>
          <p:cNvSpPr txBox="1">
            <a:spLocks noGrp="1"/>
          </p:cNvSpPr>
          <p:nvPr>
            <p:ph type="title"/>
          </p:nvPr>
        </p:nvSpPr>
        <p:spPr>
          <a:xfrm>
            <a:off x="480152" y="152400"/>
            <a:ext cx="11407048" cy="85407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bg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37"/>
          <p:cNvSpPr txBox="1">
            <a:spLocks noGrp="1"/>
          </p:cNvSpPr>
          <p:nvPr>
            <p:ph type="sldNum" idx="12"/>
          </p:nvPr>
        </p:nvSpPr>
        <p:spPr>
          <a:xfrm>
            <a:off x="10980261" y="61722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chemeClr val="bg2"/>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3" name="Picture 2" descr="A black letter on a black background&#10;&#10;AI-generated content may be incorrect.">
            <a:extLst>
              <a:ext uri="{FF2B5EF4-FFF2-40B4-BE49-F238E27FC236}">
                <a16:creationId xmlns:a16="http://schemas.microsoft.com/office/drawing/2014/main" id="{351AFEB8-EF70-9F46-6D07-3471ECD4AF12}"/>
              </a:ext>
            </a:extLst>
          </p:cNvPr>
          <p:cNvPicPr>
            <a:picLocks noChangeAspect="1"/>
          </p:cNvPicPr>
          <p:nvPr userDrawn="1"/>
        </p:nvPicPr>
        <p:blipFill>
          <a:blip r:embed="rId2"/>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354031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Content 2 NC" preserve="1">
  <p:cSld name="Title and Content 2 NC">
    <p:spTree>
      <p:nvGrpSpPr>
        <p:cNvPr id="1" name="Shape 156"/>
        <p:cNvGrpSpPr/>
        <p:nvPr/>
      </p:nvGrpSpPr>
      <p:grpSpPr>
        <a:xfrm>
          <a:off x="0" y="0"/>
          <a:ext cx="0" cy="0"/>
          <a:chOff x="0" y="0"/>
          <a:chExt cx="0" cy="0"/>
        </a:xfrm>
      </p:grpSpPr>
      <p:sp>
        <p:nvSpPr>
          <p:cNvPr id="157" name="Google Shape;157;p55"/>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55"/>
          <p:cNvSpPr txBox="1">
            <a:spLocks noGrp="1"/>
          </p:cNvSpPr>
          <p:nvPr>
            <p:ph type="title"/>
          </p:nvPr>
        </p:nvSpPr>
        <p:spPr>
          <a:xfrm>
            <a:off x="479426"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9" name="Google Shape;159;p55"/>
          <p:cNvSpPr txBox="1">
            <a:spLocks noGrp="1"/>
          </p:cNvSpPr>
          <p:nvPr>
            <p:ph type="body" idx="1"/>
          </p:nvPr>
        </p:nvSpPr>
        <p:spPr>
          <a:xfrm>
            <a:off x="479424"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60" name="Google Shape;160;p55"/>
          <p:cNvSpPr txBox="1">
            <a:spLocks noGrp="1"/>
          </p:cNvSpPr>
          <p:nvPr>
            <p:ph type="body" idx="2"/>
          </p:nvPr>
        </p:nvSpPr>
        <p:spPr>
          <a:xfrm>
            <a:off x="6096000"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61" name="Google Shape;161;p55"/>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69B9CD76-C420-06F6-8A93-4D8C8238B2EB}"/>
              </a:ext>
            </a:extLst>
          </p:cNvPr>
          <p:cNvPicPr>
            <a:picLocks noChangeAspect="1"/>
          </p:cNvPicPr>
          <p:nvPr userDrawn="1"/>
        </p:nvPicPr>
        <p:blipFill>
          <a:blip r:embed="rId2"/>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1053441001"/>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2 w labels NC" preserve="1">
  <p:cSld name="Title and Content 2 w labels NC">
    <p:spTree>
      <p:nvGrpSpPr>
        <p:cNvPr id="1" name="Shape 163"/>
        <p:cNvGrpSpPr/>
        <p:nvPr/>
      </p:nvGrpSpPr>
      <p:grpSpPr>
        <a:xfrm>
          <a:off x="0" y="0"/>
          <a:ext cx="0" cy="0"/>
          <a:chOff x="0" y="0"/>
          <a:chExt cx="0" cy="0"/>
        </a:xfrm>
      </p:grpSpPr>
      <p:sp>
        <p:nvSpPr>
          <p:cNvPr id="164" name="Google Shape;164;p56"/>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56"/>
          <p:cNvSpPr txBox="1">
            <a:spLocks noGrp="1"/>
          </p:cNvSpPr>
          <p:nvPr>
            <p:ph type="body" idx="1"/>
          </p:nvPr>
        </p:nvSpPr>
        <p:spPr>
          <a:xfrm>
            <a:off x="479424" y="1523512"/>
            <a:ext cx="5289551" cy="327181"/>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b="1">
                <a:solidFill>
                  <a:schemeClr val="accent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166" name="Google Shape;166;p56"/>
          <p:cNvSpPr txBox="1">
            <a:spLocks noGrp="1"/>
          </p:cNvSpPr>
          <p:nvPr>
            <p:ph type="body" idx="2"/>
          </p:nvPr>
        </p:nvSpPr>
        <p:spPr>
          <a:xfrm>
            <a:off x="6082991" y="1527606"/>
            <a:ext cx="5302560" cy="327181"/>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b="1">
                <a:solidFill>
                  <a:schemeClr val="accent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167" name="Google Shape;167;p56"/>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8" name="Google Shape;168;p56"/>
          <p:cNvSpPr txBox="1">
            <a:spLocks noGrp="1"/>
          </p:cNvSpPr>
          <p:nvPr>
            <p:ph type="body" idx="3"/>
          </p:nvPr>
        </p:nvSpPr>
        <p:spPr>
          <a:xfrm>
            <a:off x="6096000" y="1981200"/>
            <a:ext cx="5289551" cy="3581400"/>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69" name="Google Shape;169;p56"/>
          <p:cNvSpPr txBox="1">
            <a:spLocks noGrp="1"/>
          </p:cNvSpPr>
          <p:nvPr>
            <p:ph type="body" idx="4"/>
          </p:nvPr>
        </p:nvSpPr>
        <p:spPr>
          <a:xfrm>
            <a:off x="479424" y="1981200"/>
            <a:ext cx="5289551" cy="3581400"/>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70" name="Google Shape;170;p56"/>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D8E4C626-CFB1-F924-F49B-C2552C5B1325}"/>
              </a:ext>
            </a:extLst>
          </p:cNvPr>
          <p:cNvPicPr>
            <a:picLocks noChangeAspect="1"/>
          </p:cNvPicPr>
          <p:nvPr userDrawn="1"/>
        </p:nvPicPr>
        <p:blipFill>
          <a:blip r:embed="rId2"/>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3069501133"/>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Content 1 chevron NC" preserve="1">
  <p:cSld name="Title and Content 1 chevron NC">
    <p:spTree>
      <p:nvGrpSpPr>
        <p:cNvPr id="1" name="Shape 172"/>
        <p:cNvGrpSpPr/>
        <p:nvPr/>
      </p:nvGrpSpPr>
      <p:grpSpPr>
        <a:xfrm>
          <a:off x="0" y="0"/>
          <a:ext cx="0" cy="0"/>
          <a:chOff x="0" y="0"/>
          <a:chExt cx="0" cy="0"/>
        </a:xfrm>
      </p:grpSpPr>
      <p:sp>
        <p:nvSpPr>
          <p:cNvPr id="173" name="Google Shape;173;p57"/>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57"/>
          <p:cNvSpPr/>
          <p:nvPr/>
        </p:nvSpPr>
        <p:spPr>
          <a:xfrm>
            <a:off x="930624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57"/>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6" name="Google Shape;176;p57"/>
          <p:cNvSpPr txBox="1">
            <a:spLocks noGrp="1"/>
          </p:cNvSpPr>
          <p:nvPr>
            <p:ph type="body" idx="1"/>
          </p:nvPr>
        </p:nvSpPr>
        <p:spPr>
          <a:xfrm>
            <a:off x="479426" y="1527606"/>
            <a:ext cx="8835708"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177" name="Google Shape;177;p57"/>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black letter on a black background&#10;&#10;AI-generated content may be incorrect.">
            <a:extLst>
              <a:ext uri="{FF2B5EF4-FFF2-40B4-BE49-F238E27FC236}">
                <a16:creationId xmlns:a16="http://schemas.microsoft.com/office/drawing/2014/main" id="{ABC94D7C-6D1C-14C2-DFAE-405C7E9D6477}"/>
              </a:ext>
            </a:extLst>
          </p:cNvPr>
          <p:cNvPicPr>
            <a:picLocks noChangeAspect="1"/>
          </p:cNvPicPr>
          <p:nvPr userDrawn="1"/>
        </p:nvPicPr>
        <p:blipFill>
          <a:blip r:embed="rId2"/>
          <a:stretch>
            <a:fillRect/>
          </a:stretch>
        </p:blipFill>
        <p:spPr>
          <a:xfrm>
            <a:off x="304800" y="5844551"/>
            <a:ext cx="2160608" cy="604648"/>
          </a:xfrm>
          <a:prstGeom prst="rect">
            <a:avLst/>
          </a:prstGeom>
        </p:spPr>
      </p:pic>
    </p:spTree>
    <p:extLst>
      <p:ext uri="{BB962C8B-B14F-4D97-AF65-F5344CB8AC3E}">
        <p14:creationId xmlns:p14="http://schemas.microsoft.com/office/powerpoint/2010/main" val="4036786760"/>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with Photo 4" preserve="1">
  <p:cSld name="Title and Content with Photo 4">
    <p:bg>
      <p:bgPr>
        <a:solidFill>
          <a:schemeClr val="lt1"/>
        </a:solidFill>
        <a:effectLst/>
      </p:bgPr>
    </p:bg>
    <p:spTree>
      <p:nvGrpSpPr>
        <p:cNvPr id="1" name="Shape 179"/>
        <p:cNvGrpSpPr/>
        <p:nvPr/>
      </p:nvGrpSpPr>
      <p:grpSpPr>
        <a:xfrm>
          <a:off x="0" y="0"/>
          <a:ext cx="0" cy="0"/>
          <a:chOff x="0" y="0"/>
          <a:chExt cx="0" cy="0"/>
        </a:xfrm>
      </p:grpSpPr>
      <p:pic>
        <p:nvPicPr>
          <p:cNvPr id="180" name="Google Shape;180;p58"/>
          <p:cNvPicPr preferRelativeResize="0"/>
          <p:nvPr/>
        </p:nvPicPr>
        <p:blipFill rotWithShape="1">
          <a:blip r:embed="rId2">
            <a:alphaModFix/>
          </a:blip>
          <a:srcRect/>
          <a:stretch/>
        </p:blipFill>
        <p:spPr>
          <a:xfrm>
            <a:off x="1" y="0"/>
            <a:ext cx="6396643" cy="6858000"/>
          </a:xfrm>
          <a:prstGeom prst="rect">
            <a:avLst/>
          </a:prstGeom>
          <a:noFill/>
          <a:ln>
            <a:noFill/>
          </a:ln>
        </p:spPr>
      </p:pic>
      <p:sp>
        <p:nvSpPr>
          <p:cNvPr id="181" name="Google Shape;181;p58"/>
          <p:cNvSpPr/>
          <p:nvPr/>
        </p:nvSpPr>
        <p:spPr>
          <a:xfrm>
            <a:off x="1795269" y="0"/>
            <a:ext cx="10393680" cy="6858000"/>
          </a:xfrm>
          <a:custGeom>
            <a:avLst/>
            <a:gdLst/>
            <a:ahLst/>
            <a:cxnLst/>
            <a:rect l="l" t="t" r="r" b="b"/>
            <a:pathLst>
              <a:path w="10393680" h="6858000" extrusionOk="0">
                <a:moveTo>
                  <a:pt x="10393682" y="0"/>
                </a:moveTo>
                <a:lnTo>
                  <a:pt x="0" y="0"/>
                </a:lnTo>
                <a:lnTo>
                  <a:pt x="1665935" y="3429000"/>
                </a:lnTo>
                <a:lnTo>
                  <a:pt x="0" y="6858000"/>
                </a:lnTo>
                <a:lnTo>
                  <a:pt x="10393682" y="6858000"/>
                </a:lnTo>
                <a:lnTo>
                  <a:pt x="103936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58"/>
          <p:cNvSpPr/>
          <p:nvPr/>
        </p:nvSpPr>
        <p:spPr>
          <a:xfrm>
            <a:off x="7264529" y="2584919"/>
            <a:ext cx="1734185" cy="534671"/>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58"/>
          <p:cNvSpPr/>
          <p:nvPr/>
        </p:nvSpPr>
        <p:spPr>
          <a:xfrm>
            <a:off x="8998458" y="2584919"/>
            <a:ext cx="1734185" cy="534671"/>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58"/>
          <p:cNvSpPr/>
          <p:nvPr/>
        </p:nvSpPr>
        <p:spPr>
          <a:xfrm>
            <a:off x="7264529" y="3653041"/>
            <a:ext cx="1734185" cy="534671"/>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58"/>
          <p:cNvSpPr/>
          <p:nvPr/>
        </p:nvSpPr>
        <p:spPr>
          <a:xfrm>
            <a:off x="8998458" y="3653041"/>
            <a:ext cx="1734185" cy="534671"/>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58"/>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58"/>
          <p:cNvSpPr/>
          <p:nvPr/>
        </p:nvSpPr>
        <p:spPr>
          <a:xfrm>
            <a:off x="106374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58"/>
          <p:cNvSpPr txBox="1">
            <a:spLocks noGrp="1"/>
          </p:cNvSpPr>
          <p:nvPr>
            <p:ph type="title"/>
          </p:nvPr>
        </p:nvSpPr>
        <p:spPr>
          <a:xfrm>
            <a:off x="3887592" y="220533"/>
            <a:ext cx="7542407"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9" name="Google Shape;189;p58"/>
          <p:cNvSpPr txBox="1">
            <a:spLocks noGrp="1"/>
          </p:cNvSpPr>
          <p:nvPr>
            <p:ph type="body" idx="1"/>
          </p:nvPr>
        </p:nvSpPr>
        <p:spPr>
          <a:xfrm>
            <a:off x="3884736" y="1527606"/>
            <a:ext cx="7545263"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B144DF2-26DC-9D3A-6DBF-8AD039C4E42F}"/>
              </a:ext>
            </a:extLst>
          </p:cNvPr>
          <p:cNvPicPr>
            <a:picLocks noChangeAspect="1"/>
          </p:cNvPicPr>
          <p:nvPr userDrawn="1"/>
        </p:nvPicPr>
        <p:blipFill>
          <a:blip r:embed="rId3"/>
          <a:stretch>
            <a:fillRect/>
          </a:stretch>
        </p:blipFill>
        <p:spPr>
          <a:xfrm>
            <a:off x="8941777" y="5821477"/>
            <a:ext cx="2160608" cy="604648"/>
          </a:xfrm>
          <a:prstGeom prst="rect">
            <a:avLst/>
          </a:prstGeom>
        </p:spPr>
      </p:pic>
      <p:sp>
        <p:nvSpPr>
          <p:cNvPr id="191" name="Google Shape;191;p58"/>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1216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able Example" preserve="1">
  <p:cSld name="Table Example">
    <p:bg>
      <p:bgPr>
        <a:solidFill>
          <a:schemeClr val="lt1"/>
        </a:solidFill>
        <a:effectLst/>
      </p:bgPr>
    </p:bg>
    <p:spTree>
      <p:nvGrpSpPr>
        <p:cNvPr id="1" name="Shape 192"/>
        <p:cNvGrpSpPr/>
        <p:nvPr/>
      </p:nvGrpSpPr>
      <p:grpSpPr>
        <a:xfrm>
          <a:off x="0" y="0"/>
          <a:ext cx="0" cy="0"/>
          <a:chOff x="0" y="0"/>
          <a:chExt cx="0" cy="0"/>
        </a:xfrm>
      </p:grpSpPr>
      <p:sp>
        <p:nvSpPr>
          <p:cNvPr id="193" name="Google Shape;193;p59"/>
          <p:cNvSpPr/>
          <p:nvPr/>
        </p:nvSpPr>
        <p:spPr>
          <a:xfrm>
            <a:off x="1795269" y="0"/>
            <a:ext cx="10393680" cy="6858000"/>
          </a:xfrm>
          <a:custGeom>
            <a:avLst/>
            <a:gdLst/>
            <a:ahLst/>
            <a:cxnLst/>
            <a:rect l="l" t="t" r="r" b="b"/>
            <a:pathLst>
              <a:path w="10393680" h="6858000" extrusionOk="0">
                <a:moveTo>
                  <a:pt x="10393682" y="0"/>
                </a:moveTo>
                <a:lnTo>
                  <a:pt x="0" y="0"/>
                </a:lnTo>
                <a:lnTo>
                  <a:pt x="1665935" y="3429000"/>
                </a:lnTo>
                <a:lnTo>
                  <a:pt x="0" y="6858000"/>
                </a:lnTo>
                <a:lnTo>
                  <a:pt x="10393682" y="6858000"/>
                </a:lnTo>
                <a:lnTo>
                  <a:pt x="103936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59"/>
          <p:cNvSpPr/>
          <p:nvPr/>
        </p:nvSpPr>
        <p:spPr>
          <a:xfrm>
            <a:off x="7264529" y="2584919"/>
            <a:ext cx="1734185" cy="534671"/>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59"/>
          <p:cNvSpPr/>
          <p:nvPr/>
        </p:nvSpPr>
        <p:spPr>
          <a:xfrm>
            <a:off x="8998458" y="2584919"/>
            <a:ext cx="1734185" cy="534671"/>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59"/>
          <p:cNvSpPr/>
          <p:nvPr/>
        </p:nvSpPr>
        <p:spPr>
          <a:xfrm>
            <a:off x="7264529" y="3653041"/>
            <a:ext cx="1734185" cy="534671"/>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59"/>
          <p:cNvSpPr/>
          <p:nvPr/>
        </p:nvSpPr>
        <p:spPr>
          <a:xfrm>
            <a:off x="8998458" y="3653041"/>
            <a:ext cx="1734185" cy="534671"/>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59"/>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59"/>
          <p:cNvSpPr/>
          <p:nvPr/>
        </p:nvSpPr>
        <p:spPr>
          <a:xfrm>
            <a:off x="106374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00" name="Google Shape;200;p59"/>
          <p:cNvGraphicFramePr/>
          <p:nvPr>
            <p:extLst>
              <p:ext uri="{D42A27DB-BD31-4B8C-83A1-F6EECF244321}">
                <p14:modId xmlns:p14="http://schemas.microsoft.com/office/powerpoint/2010/main" val="1080333657"/>
              </p:ext>
            </p:extLst>
          </p:nvPr>
        </p:nvGraphicFramePr>
        <p:xfrm>
          <a:off x="3868855" y="1447801"/>
          <a:ext cx="7561100" cy="4211510"/>
        </p:xfrm>
        <a:graphic>
          <a:graphicData uri="http://schemas.openxmlformats.org/drawingml/2006/table">
            <a:tbl>
              <a:tblPr firstRow="1" bandRow="1">
                <a:noFill/>
              </a:tblPr>
              <a:tblGrid>
                <a:gridCol w="1890275">
                  <a:extLst>
                    <a:ext uri="{9D8B030D-6E8A-4147-A177-3AD203B41FA5}">
                      <a16:colId xmlns:a16="http://schemas.microsoft.com/office/drawing/2014/main" val="20000"/>
                    </a:ext>
                  </a:extLst>
                </a:gridCol>
                <a:gridCol w="1890275">
                  <a:extLst>
                    <a:ext uri="{9D8B030D-6E8A-4147-A177-3AD203B41FA5}">
                      <a16:colId xmlns:a16="http://schemas.microsoft.com/office/drawing/2014/main" val="20001"/>
                    </a:ext>
                  </a:extLst>
                </a:gridCol>
                <a:gridCol w="1890275">
                  <a:extLst>
                    <a:ext uri="{9D8B030D-6E8A-4147-A177-3AD203B41FA5}">
                      <a16:colId xmlns:a16="http://schemas.microsoft.com/office/drawing/2014/main" val="20002"/>
                    </a:ext>
                  </a:extLst>
                </a:gridCol>
                <a:gridCol w="1890275">
                  <a:extLst>
                    <a:ext uri="{9D8B030D-6E8A-4147-A177-3AD203B41FA5}">
                      <a16:colId xmlns:a16="http://schemas.microsoft.com/office/drawing/2014/main" val="20003"/>
                    </a:ext>
                  </a:extLst>
                </a:gridCol>
              </a:tblGrid>
              <a:tr h="421151">
                <a:tc>
                  <a:txBody>
                    <a:bodyPr/>
                    <a:lstStyle/>
                    <a:p>
                      <a:pPr marL="0" marR="0" lvl="0" indent="0" algn="l" rtl="0">
                        <a:spcBef>
                          <a:spcPts val="0"/>
                        </a:spcBef>
                        <a:spcAft>
                          <a:spcPts val="0"/>
                        </a:spcAft>
                        <a:buNone/>
                      </a:pPr>
                      <a:endParaRPr sz="1900">
                        <a:solidFill>
                          <a:schemeClr val="bg1"/>
                        </a:solidFill>
                        <a:latin typeface="Calibri"/>
                        <a:ea typeface="Calibri"/>
                        <a:cs typeface="Calibri"/>
                        <a:sym typeface="Calibri"/>
                      </a:endParaRPr>
                    </a:p>
                  </a:txBody>
                  <a:tcPr marL="91451" marR="91451" marT="45725" marB="45725">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US" sz="1900" b="1">
                          <a:solidFill>
                            <a:schemeClr val="bg1"/>
                          </a:solidFill>
                          <a:latin typeface="Calibri"/>
                          <a:ea typeface="Calibri"/>
                          <a:cs typeface="Calibri"/>
                          <a:sym typeface="Calibri"/>
                        </a:rPr>
                        <a:t>Header 1</a:t>
                      </a:r>
                      <a:endParaRPr sz="1100">
                        <a:solidFill>
                          <a:schemeClr val="bg1"/>
                        </a:solidFill>
                      </a:endParaRPr>
                    </a:p>
                  </a:txBody>
                  <a:tcPr marL="182875" marR="91451" marT="45725" marB="45725" anchor="b">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900" b="1">
                          <a:solidFill>
                            <a:schemeClr val="bg1"/>
                          </a:solidFill>
                          <a:latin typeface="Calibri"/>
                          <a:ea typeface="Calibri"/>
                          <a:cs typeface="Calibri"/>
                          <a:sym typeface="Calibri"/>
                        </a:rPr>
                        <a:t>Header 1</a:t>
                      </a:r>
                      <a:endParaRPr sz="1100">
                        <a:solidFill>
                          <a:schemeClr val="bg1"/>
                        </a:solidFill>
                      </a:endParaRPr>
                    </a:p>
                  </a:txBody>
                  <a:tcPr marL="182875" marR="91451" marT="45725" marB="45725" anchor="b">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900" b="1" dirty="0">
                          <a:solidFill>
                            <a:schemeClr val="bg1"/>
                          </a:solidFill>
                          <a:latin typeface="Calibri"/>
                          <a:ea typeface="Calibri"/>
                          <a:cs typeface="Calibri"/>
                          <a:sym typeface="Calibri"/>
                        </a:rPr>
                        <a:t>Header 1</a:t>
                      </a:r>
                      <a:endParaRPr sz="1100" dirty="0">
                        <a:solidFill>
                          <a:schemeClr val="bg1"/>
                        </a:solidFill>
                      </a:endParaRPr>
                    </a:p>
                  </a:txBody>
                  <a:tcPr marL="182875" marR="91451" marT="45725" marB="45725" anchor="b">
                    <a:lnB w="12700" cap="flat" cmpd="sng">
                      <a:solidFill>
                        <a:srgbClr val="328612"/>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21151">
                <a:tc>
                  <a:txBody>
                    <a:bodyPr/>
                    <a:lstStyle/>
                    <a:p>
                      <a:pPr marL="0" marR="0" lvl="0" indent="0" algn="l" rtl="0">
                        <a:lnSpc>
                          <a:spcPct val="100000"/>
                        </a:lnSpc>
                        <a:spcBef>
                          <a:spcPts val="0"/>
                        </a:spcBef>
                        <a:spcAft>
                          <a:spcPts val="0"/>
                        </a:spcAft>
                        <a:buClr>
                          <a:srgbClr val="386EA4"/>
                        </a:buClr>
                        <a:buSzPts val="1800"/>
                        <a:buFont typeface="Calibri"/>
                        <a:buNone/>
                      </a:pPr>
                      <a:r>
                        <a:rPr lang="en-US" sz="1900" b="1">
                          <a:solidFill>
                            <a:srgbClr val="386EA4"/>
                          </a:solidFill>
                          <a:latin typeface="Calibri"/>
                          <a:ea typeface="Calibri"/>
                          <a:cs typeface="Calibri"/>
                          <a:sym typeface="Calibri"/>
                        </a:rPr>
                        <a:t>Category A</a:t>
                      </a:r>
                      <a:endParaRPr sz="1100"/>
                    </a:p>
                  </a:txBody>
                  <a:tcPr marL="182875" marR="91451" marT="45725" marB="45725" anchor="ctr">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900" b="0">
                          <a:solidFill>
                            <a:srgbClr val="386EA4"/>
                          </a:solidFill>
                          <a:latin typeface="Calibri"/>
                          <a:ea typeface="Calibri"/>
                          <a:cs typeface="Calibri"/>
                          <a:sym typeface="Calibri"/>
                        </a:rPr>
                        <a:t>Text</a:t>
                      </a:r>
                      <a:endParaRPr sz="1100"/>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900" b="0">
                          <a:solidFill>
                            <a:srgbClr val="386EA4"/>
                          </a:solidFill>
                          <a:latin typeface="Calibri"/>
                          <a:ea typeface="Calibri"/>
                          <a:cs typeface="Calibri"/>
                          <a:sym typeface="Calibri"/>
                        </a:rPr>
                        <a:t>Text</a:t>
                      </a:r>
                      <a:endParaRPr sz="1100"/>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900" b="0" dirty="0">
                          <a:solidFill>
                            <a:srgbClr val="386EA4"/>
                          </a:solidFill>
                          <a:latin typeface="Calibri"/>
                          <a:ea typeface="Calibri"/>
                          <a:cs typeface="Calibri"/>
                          <a:sym typeface="Calibri"/>
                        </a:rPr>
                        <a:t>Text</a:t>
                      </a:r>
                      <a:endParaRPr sz="1100" dirty="0"/>
                    </a:p>
                  </a:txBody>
                  <a:tcPr marL="182875" marR="91451" marT="45725" marB="45725" anchor="ctr">
                    <a:lnL w="9525" cap="flat" cmpd="sng">
                      <a:solidFill>
                        <a:srgbClr val="328612"/>
                      </a:solidFill>
                      <a:prstDash val="solid"/>
                      <a:round/>
                      <a:headEnd type="none" w="sm" len="sm"/>
                      <a:tailEnd type="none" w="sm" len="sm"/>
                    </a:lnL>
                    <a:lnT w="12700" cap="flat" cmpd="sng">
                      <a:solidFill>
                        <a:srgbClr val="328612"/>
                      </a:solidFill>
                      <a:prstDash val="solid"/>
                      <a:round/>
                      <a:headEnd type="none" w="sm" len="sm"/>
                      <a:tailEnd type="none" w="sm" len="sm"/>
                    </a:lnT>
                    <a:solidFill>
                      <a:schemeClr val="accent5">
                        <a:lumMod val="60000"/>
                        <a:lumOff val="40000"/>
                        <a:alpha val="9803"/>
                      </a:schemeClr>
                    </a:solidFill>
                  </a:tcPr>
                </a:tc>
                <a:extLst>
                  <a:ext uri="{0D108BD9-81ED-4DB2-BD59-A6C34878D82A}">
                    <a16:rowId xmlns:a16="http://schemas.microsoft.com/office/drawing/2014/main" val="10001"/>
                  </a:ext>
                </a:extLst>
              </a:tr>
              <a:tr h="421151">
                <a:tc>
                  <a:txBody>
                    <a:bodyPr/>
                    <a:lstStyle/>
                    <a:p>
                      <a:pPr marL="0" marR="0" lvl="0" indent="0" algn="l" rtl="0">
                        <a:lnSpc>
                          <a:spcPct val="100000"/>
                        </a:lnSpc>
                        <a:spcBef>
                          <a:spcPts val="0"/>
                        </a:spcBef>
                        <a:spcAft>
                          <a:spcPts val="0"/>
                        </a:spcAft>
                        <a:buClr>
                          <a:srgbClr val="386EA4"/>
                        </a:buClr>
                        <a:buSzPts val="1800"/>
                        <a:buFont typeface="Calibri"/>
                        <a:buNone/>
                      </a:pPr>
                      <a:r>
                        <a:rPr lang="en-US" sz="1900" b="1" dirty="0">
                          <a:solidFill>
                            <a:srgbClr val="386EA4"/>
                          </a:solidFill>
                          <a:latin typeface="Calibri"/>
                          <a:ea typeface="Calibri"/>
                          <a:cs typeface="Calibri"/>
                          <a:sym typeface="Calibri"/>
                        </a:rPr>
                        <a:t>Category B</a:t>
                      </a:r>
                      <a:endParaRPr sz="1100" dirty="0"/>
                    </a:p>
                  </a:txBody>
                  <a:tcPr marL="182875" marR="91451" marT="45725" marB="45725" anchor="ctr">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lt1"/>
                    </a:solidFill>
                  </a:tcPr>
                </a:tc>
                <a:extLst>
                  <a:ext uri="{0D108BD9-81ED-4DB2-BD59-A6C34878D82A}">
                    <a16:rowId xmlns:a16="http://schemas.microsoft.com/office/drawing/2014/main" val="10002"/>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C</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dirty="0">
                          <a:solidFill>
                            <a:srgbClr val="386EA4"/>
                          </a:solidFill>
                          <a:latin typeface="Calibri"/>
                          <a:ea typeface="Calibri"/>
                          <a:cs typeface="Calibri"/>
                          <a:sym typeface="Calibri"/>
                        </a:rPr>
                        <a:t>Text</a:t>
                      </a:r>
                      <a:endParaRPr sz="1900" dirty="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3"/>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D</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4"/>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E</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dirty="0">
                          <a:solidFill>
                            <a:srgbClr val="386EA4"/>
                          </a:solidFill>
                          <a:latin typeface="Calibri"/>
                          <a:ea typeface="Calibri"/>
                          <a:cs typeface="Calibri"/>
                          <a:sym typeface="Calibri"/>
                        </a:rPr>
                        <a:t>Text</a:t>
                      </a:r>
                      <a:endParaRPr sz="1900" dirty="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5"/>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F</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6"/>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G</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900" b="0" dirty="0">
                          <a:solidFill>
                            <a:srgbClr val="386EA4"/>
                          </a:solidFill>
                          <a:latin typeface="Calibri"/>
                          <a:ea typeface="Calibri"/>
                          <a:cs typeface="Calibri"/>
                          <a:sym typeface="Calibri"/>
                        </a:rPr>
                        <a:t>Text</a:t>
                      </a:r>
                      <a:endParaRPr sz="1900" dirty="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7"/>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H</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8"/>
                  </a:ext>
                </a:extLst>
              </a:tr>
              <a:tr h="421151">
                <a:tc>
                  <a:txBody>
                    <a:bodyPr/>
                    <a:lstStyle/>
                    <a:p>
                      <a:pPr marL="0" marR="0" lvl="0" indent="0" algn="l" rtl="0">
                        <a:spcBef>
                          <a:spcPts val="0"/>
                        </a:spcBef>
                        <a:spcAft>
                          <a:spcPts val="0"/>
                        </a:spcAft>
                        <a:buNone/>
                      </a:pPr>
                      <a:r>
                        <a:rPr lang="en-US" sz="1900" b="1">
                          <a:solidFill>
                            <a:srgbClr val="386EA4"/>
                          </a:solidFill>
                          <a:latin typeface="Calibri"/>
                          <a:ea typeface="Calibri"/>
                          <a:cs typeface="Calibri"/>
                          <a:sym typeface="Calibri"/>
                        </a:rPr>
                        <a:t>Category I</a:t>
                      </a:r>
                      <a:endParaRPr sz="1900">
                        <a:latin typeface="Calibri"/>
                        <a:ea typeface="Calibri"/>
                        <a:cs typeface="Calibri"/>
                        <a:sym typeface="Calibri"/>
                      </a:endParaRPr>
                    </a:p>
                  </a:txBody>
                  <a:tcPr marL="182875" marR="91451" marT="45725" marB="45725" anchor="ctr">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900" b="0">
                          <a:solidFill>
                            <a:srgbClr val="386EA4"/>
                          </a:solidFill>
                          <a:latin typeface="Calibri"/>
                          <a:ea typeface="Calibri"/>
                          <a:cs typeface="Calibri"/>
                          <a:sym typeface="Calibri"/>
                        </a:rPr>
                        <a:t>Text</a:t>
                      </a:r>
                      <a:endParaRPr sz="190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900" b="0" dirty="0">
                          <a:solidFill>
                            <a:srgbClr val="386EA4"/>
                          </a:solidFill>
                          <a:latin typeface="Calibri"/>
                          <a:ea typeface="Calibri"/>
                          <a:cs typeface="Calibri"/>
                          <a:sym typeface="Calibri"/>
                        </a:rPr>
                        <a:t>Text</a:t>
                      </a:r>
                      <a:endParaRPr sz="1900" dirty="0">
                        <a:latin typeface="Calibri"/>
                        <a:ea typeface="Calibri"/>
                        <a:cs typeface="Calibri"/>
                        <a:sym typeface="Calibri"/>
                      </a:endParaRPr>
                    </a:p>
                  </a:txBody>
                  <a:tcPr marL="182875" marR="91451" marT="45725" marB="45725" anchor="ctr">
                    <a:lnL w="9525" cap="flat" cmpd="sng">
                      <a:solidFill>
                        <a:srgbClr val="328612"/>
                      </a:solidFill>
                      <a:prstDash val="solid"/>
                      <a:round/>
                      <a:headEnd type="none" w="sm" len="sm"/>
                      <a:tailEnd type="none" w="sm" len="sm"/>
                    </a:lnL>
                    <a:solidFill>
                      <a:schemeClr val="accent5">
                        <a:lumMod val="40000"/>
                        <a:lumOff val="60000"/>
                        <a:alpha val="9803"/>
                      </a:schemeClr>
                    </a:solidFill>
                  </a:tcPr>
                </a:tc>
                <a:extLst>
                  <a:ext uri="{0D108BD9-81ED-4DB2-BD59-A6C34878D82A}">
                    <a16:rowId xmlns:a16="http://schemas.microsoft.com/office/drawing/2014/main" val="10009"/>
                  </a:ext>
                </a:extLst>
              </a:tr>
            </a:tbl>
          </a:graphicData>
        </a:graphic>
      </p:graphicFrame>
      <p:sp>
        <p:nvSpPr>
          <p:cNvPr id="201" name="Google Shape;201;p59"/>
          <p:cNvSpPr txBox="1">
            <a:spLocks noGrp="1"/>
          </p:cNvSpPr>
          <p:nvPr>
            <p:ph type="title"/>
          </p:nvPr>
        </p:nvSpPr>
        <p:spPr>
          <a:xfrm>
            <a:off x="3887592" y="220533"/>
            <a:ext cx="7542407"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0BA1C5E-A1D2-D347-14A9-7F2D4E94CE99}"/>
              </a:ext>
            </a:extLst>
          </p:cNvPr>
          <p:cNvPicPr>
            <a:picLocks noChangeAspect="1"/>
          </p:cNvPicPr>
          <p:nvPr userDrawn="1"/>
        </p:nvPicPr>
        <p:blipFill>
          <a:blip r:embed="rId2"/>
          <a:stretch>
            <a:fillRect/>
          </a:stretch>
        </p:blipFill>
        <p:spPr>
          <a:xfrm>
            <a:off x="8941777" y="5821477"/>
            <a:ext cx="2160608" cy="604648"/>
          </a:xfrm>
          <a:prstGeom prst="rect">
            <a:avLst/>
          </a:prstGeom>
        </p:spPr>
      </p:pic>
      <p:sp>
        <p:nvSpPr>
          <p:cNvPr id="203" name="Google Shape;203;p59"/>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0257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Disclaimer Slide 1" preserve="1">
  <p:cSld name="1_Disclaimer Slide 1">
    <p:spTree>
      <p:nvGrpSpPr>
        <p:cNvPr id="1" name="Shape 204"/>
        <p:cNvGrpSpPr/>
        <p:nvPr/>
      </p:nvGrpSpPr>
      <p:grpSpPr>
        <a:xfrm>
          <a:off x="0" y="0"/>
          <a:ext cx="0" cy="0"/>
          <a:chOff x="0" y="0"/>
          <a:chExt cx="0" cy="0"/>
        </a:xfrm>
      </p:grpSpPr>
      <p:sp>
        <p:nvSpPr>
          <p:cNvPr id="205" name="Google Shape;205;p60"/>
          <p:cNvSpPr/>
          <p:nvPr/>
        </p:nvSpPr>
        <p:spPr>
          <a:xfrm>
            <a:off x="0" y="0"/>
            <a:ext cx="10769600" cy="6858000"/>
          </a:xfrm>
          <a:custGeom>
            <a:avLst/>
            <a:gdLst/>
            <a:ahLst/>
            <a:cxnLst/>
            <a:rect l="l" t="t" r="r" b="b"/>
            <a:pathLst>
              <a:path w="10769600" h="6858000" extrusionOk="0">
                <a:moveTo>
                  <a:pt x="9104894" y="0"/>
                </a:moveTo>
                <a:lnTo>
                  <a:pt x="0" y="0"/>
                </a:lnTo>
                <a:lnTo>
                  <a:pt x="0" y="6858000"/>
                </a:lnTo>
                <a:lnTo>
                  <a:pt x="9104894" y="6858000"/>
                </a:lnTo>
                <a:lnTo>
                  <a:pt x="10769103" y="3429005"/>
                </a:lnTo>
                <a:lnTo>
                  <a:pt x="9104894" y="0"/>
                </a:lnTo>
                <a:close/>
              </a:path>
            </a:pathLst>
          </a:custGeom>
          <a:solidFill>
            <a:schemeClr val="bg2">
              <a:alpha val="91764"/>
            </a:schemeClr>
          </a:solidFill>
          <a:ln w="952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60"/>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60"/>
          <p:cNvSpPr txBox="1">
            <a:spLocks noGrp="1"/>
          </p:cNvSpPr>
          <p:nvPr>
            <p:ph type="body" idx="1"/>
          </p:nvPr>
        </p:nvSpPr>
        <p:spPr>
          <a:xfrm>
            <a:off x="490896" y="1981200"/>
            <a:ext cx="8500704" cy="2895600"/>
          </a:xfrm>
          <a:prstGeom prst="rect">
            <a:avLst/>
          </a:prstGeom>
          <a:noFill/>
          <a:ln>
            <a:noFill/>
          </a:ln>
        </p:spPr>
        <p:txBody>
          <a:bodyPr spcFirstLastPara="1" wrap="square" lIns="0" tIns="0" rIns="0" bIns="0" anchor="t" anchorCtr="0">
            <a:normAutofit/>
          </a:bodyPr>
          <a:lstStyle>
            <a:lvl1pPr marL="457189" lvl="0" indent="-228594" algn="l">
              <a:lnSpc>
                <a:spcPct val="156250"/>
              </a:lnSpc>
              <a:spcBef>
                <a:spcPts val="0"/>
              </a:spcBef>
              <a:spcAft>
                <a:spcPts val="0"/>
              </a:spcAft>
              <a:buClr>
                <a:srgbClr val="59A44F"/>
              </a:buClr>
              <a:buSzPts val="1600"/>
              <a:buFont typeface="Arial"/>
              <a:buNone/>
              <a:defRPr sz="1600" b="0" i="0">
                <a:solidFill>
                  <a:schemeClr val="lt1"/>
                </a:solidFill>
                <a:latin typeface="Calibri"/>
                <a:ea typeface="Calibri"/>
                <a:cs typeface="Calibri"/>
                <a:sym typeface="Calibri"/>
              </a:defRPr>
            </a:lvl1pPr>
            <a:lvl2pPr marL="914377" lvl="1"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2pPr>
            <a:lvl3pPr marL="1371566" lvl="2"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3pPr>
            <a:lvl4pPr marL="1828754" lvl="3"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4pPr>
            <a:lvl5pPr marL="2285943" lvl="4"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5pPr>
            <a:lvl6pPr marL="2743131" lvl="5" indent="-228594" algn="l">
              <a:spcBef>
                <a:spcPts val="12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208" name="Google Shape;208;p60"/>
          <p:cNvSpPr/>
          <p:nvPr/>
        </p:nvSpPr>
        <p:spPr>
          <a:xfrm>
            <a:off x="931513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60"/>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bg2"/>
                </a:solidFill>
                <a:latin typeface="Calibri"/>
                <a:ea typeface="Calibri"/>
                <a:cs typeface="Calibri"/>
                <a:sym typeface="Calibri"/>
              </a:defRPr>
            </a:lvl1pPr>
            <a:lvl2pPr marL="0" lvl="1" indent="0" algn="r">
              <a:spcBef>
                <a:spcPts val="0"/>
              </a:spcBef>
              <a:buNone/>
              <a:defRPr sz="1600" b="0" i="0">
                <a:solidFill>
                  <a:srgbClr val="386EA4"/>
                </a:solidFill>
                <a:latin typeface="Calibri"/>
                <a:ea typeface="Calibri"/>
                <a:cs typeface="Calibri"/>
                <a:sym typeface="Calibri"/>
              </a:defRPr>
            </a:lvl2pPr>
            <a:lvl3pPr marL="0" lvl="2" indent="0" algn="r">
              <a:spcBef>
                <a:spcPts val="0"/>
              </a:spcBef>
              <a:buNone/>
              <a:defRPr sz="1600" b="0" i="0">
                <a:solidFill>
                  <a:srgbClr val="386EA4"/>
                </a:solidFill>
                <a:latin typeface="Calibri"/>
                <a:ea typeface="Calibri"/>
                <a:cs typeface="Calibri"/>
                <a:sym typeface="Calibri"/>
              </a:defRPr>
            </a:lvl3pPr>
            <a:lvl4pPr marL="0" lvl="3" indent="0" algn="r">
              <a:spcBef>
                <a:spcPts val="0"/>
              </a:spcBef>
              <a:buNone/>
              <a:defRPr sz="1600" b="0" i="0">
                <a:solidFill>
                  <a:srgbClr val="386EA4"/>
                </a:solidFill>
                <a:latin typeface="Calibri"/>
                <a:ea typeface="Calibri"/>
                <a:cs typeface="Calibri"/>
                <a:sym typeface="Calibri"/>
              </a:defRPr>
            </a:lvl4pPr>
            <a:lvl5pPr marL="0" lvl="4" indent="0" algn="r">
              <a:spcBef>
                <a:spcPts val="0"/>
              </a:spcBef>
              <a:buNone/>
              <a:defRPr sz="1600" b="0" i="0">
                <a:solidFill>
                  <a:srgbClr val="386EA4"/>
                </a:solidFill>
                <a:latin typeface="Calibri"/>
                <a:ea typeface="Calibri"/>
                <a:cs typeface="Calibri"/>
                <a:sym typeface="Calibri"/>
              </a:defRPr>
            </a:lvl5pPr>
            <a:lvl6pPr marL="0" lvl="5" indent="0" algn="r">
              <a:spcBef>
                <a:spcPts val="0"/>
              </a:spcBef>
              <a:buNone/>
              <a:defRPr sz="1600" b="0" i="0">
                <a:solidFill>
                  <a:srgbClr val="386EA4"/>
                </a:solidFill>
                <a:latin typeface="Calibri"/>
                <a:ea typeface="Calibri"/>
                <a:cs typeface="Calibri"/>
                <a:sym typeface="Calibri"/>
              </a:defRPr>
            </a:lvl6pPr>
            <a:lvl7pPr marL="0" lvl="6" indent="0" algn="r">
              <a:spcBef>
                <a:spcPts val="0"/>
              </a:spcBef>
              <a:buNone/>
              <a:defRPr sz="1600" b="0" i="0">
                <a:solidFill>
                  <a:srgbClr val="386EA4"/>
                </a:solidFill>
                <a:latin typeface="Calibri"/>
                <a:ea typeface="Calibri"/>
                <a:cs typeface="Calibri"/>
                <a:sym typeface="Calibri"/>
              </a:defRPr>
            </a:lvl7pPr>
            <a:lvl8pPr marL="0" lvl="7" indent="0" algn="r">
              <a:spcBef>
                <a:spcPts val="0"/>
              </a:spcBef>
              <a:buNone/>
              <a:defRPr sz="1600" b="0" i="0">
                <a:solidFill>
                  <a:srgbClr val="386EA4"/>
                </a:solidFill>
                <a:latin typeface="Calibri"/>
                <a:ea typeface="Calibri"/>
                <a:cs typeface="Calibri"/>
                <a:sym typeface="Calibri"/>
              </a:defRPr>
            </a:lvl8pPr>
            <a:lvl9pPr marL="0" lvl="8" indent="0" algn="r">
              <a:spcBef>
                <a:spcPts val="0"/>
              </a:spcBef>
              <a:buNone/>
              <a:defRPr sz="1600" b="0" i="0">
                <a:solidFill>
                  <a:srgbClr val="386EA4"/>
                </a:solidFill>
                <a:latin typeface="Calibri"/>
                <a:ea typeface="Calibri"/>
                <a:cs typeface="Calibri"/>
                <a:sym typeface="Calibri"/>
              </a:defRPr>
            </a:lvl9pPr>
          </a:lstStyle>
          <a:p>
            <a:fld id="{00000000-1234-1234-1234-123412341234}" type="slidenum">
              <a:rPr lang="en-US" smtClean="0"/>
              <a:pPr/>
              <a:t>‹#›</a:t>
            </a:fld>
            <a:endParaRPr lang="en-US" dirty="0">
              <a:solidFill>
                <a:schemeClr val="bg2"/>
              </a:solidFill>
            </a:endParaRPr>
          </a:p>
        </p:txBody>
      </p:sp>
      <p:pic>
        <p:nvPicPr>
          <p:cNvPr id="2" name="Picture 1" descr="A white letter on a black background&#10;&#10;AI-generated content may be incorrect.">
            <a:extLst>
              <a:ext uri="{FF2B5EF4-FFF2-40B4-BE49-F238E27FC236}">
                <a16:creationId xmlns:a16="http://schemas.microsoft.com/office/drawing/2014/main" id="{D9D6E456-CD52-7574-46CA-204D0C46AC77}"/>
              </a:ext>
            </a:extLst>
          </p:cNvPr>
          <p:cNvPicPr>
            <a:picLocks noChangeAspect="1"/>
          </p:cNvPicPr>
          <p:nvPr userDrawn="1"/>
        </p:nvPicPr>
        <p:blipFill>
          <a:blip r:embed="rId2"/>
          <a:stretch>
            <a:fillRect/>
          </a:stretch>
        </p:blipFill>
        <p:spPr>
          <a:xfrm>
            <a:off x="304800" y="5802956"/>
            <a:ext cx="2528320" cy="716987"/>
          </a:xfrm>
          <a:prstGeom prst="rect">
            <a:avLst/>
          </a:prstGeom>
        </p:spPr>
      </p:pic>
    </p:spTree>
    <p:extLst>
      <p:ext uri="{BB962C8B-B14F-4D97-AF65-F5344CB8AC3E}">
        <p14:creationId xmlns:p14="http://schemas.microsoft.com/office/powerpoint/2010/main" val="2751614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29943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CN Title and Content One box" preserve="1">
  <p:cSld name="CCN Title and Content One box">
    <p:bg>
      <p:bgPr>
        <a:solidFill>
          <a:schemeClr val="lt1">
            <a:alpha val="9020"/>
          </a:schemeClr>
        </a:solidFill>
        <a:effectLst/>
      </p:bgPr>
    </p:bg>
    <p:spTree>
      <p:nvGrpSpPr>
        <p:cNvPr id="1" name="Shape 212"/>
        <p:cNvGrpSpPr/>
        <p:nvPr/>
      </p:nvGrpSpPr>
      <p:grpSpPr>
        <a:xfrm>
          <a:off x="0" y="0"/>
          <a:ext cx="0" cy="0"/>
          <a:chOff x="0" y="0"/>
          <a:chExt cx="0" cy="0"/>
        </a:xfrm>
      </p:grpSpPr>
      <p:sp>
        <p:nvSpPr>
          <p:cNvPr id="213" name="Google Shape;213;g3a8fc9fdddb_0_90"/>
          <p:cNvSpPr txBox="1">
            <a:spLocks noGrp="1"/>
          </p:cNvSpPr>
          <p:nvPr>
            <p:ph type="title"/>
          </p:nvPr>
        </p:nvSpPr>
        <p:spPr>
          <a:xfrm>
            <a:off x="480154" y="228459"/>
            <a:ext cx="11254500" cy="914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86EA3"/>
              </a:buClr>
              <a:buSzPts val="1400"/>
              <a:buFont typeface="Calibri"/>
              <a:buNone/>
              <a:defRPr sz="3000" b="1" i="0">
                <a:solidFill>
                  <a:schemeClr val="bg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4" name="Google Shape;214;g3a8fc9fdddb_0_90"/>
          <p:cNvSpPr txBox="1">
            <a:spLocks noGrp="1"/>
          </p:cNvSpPr>
          <p:nvPr>
            <p:ph type="body" idx="1"/>
          </p:nvPr>
        </p:nvSpPr>
        <p:spPr>
          <a:xfrm>
            <a:off x="479425" y="1295400"/>
            <a:ext cx="11255400" cy="4495800"/>
          </a:xfrm>
          <a:prstGeom prst="rect">
            <a:avLst/>
          </a:prstGeom>
          <a:noFill/>
          <a:ln>
            <a:noFill/>
          </a:ln>
        </p:spPr>
        <p:txBody>
          <a:bodyPr spcFirstLastPara="1" wrap="square" lIns="0" tIns="0" rIns="0" bIns="0" anchor="t" anchorCtr="0">
            <a:normAutofit/>
          </a:bodyPr>
          <a:lstStyle>
            <a:lvl1pPr marL="457189" lvl="0" indent="-320032" algn="l">
              <a:lnSpc>
                <a:spcPct val="90000"/>
              </a:lnSpc>
              <a:spcBef>
                <a:spcPts val="0"/>
              </a:spcBef>
              <a:spcAft>
                <a:spcPts val="0"/>
              </a:spcAft>
              <a:buClr>
                <a:schemeClr val="dk1"/>
              </a:buClr>
              <a:buSzPts val="1440"/>
              <a:buChar char="●"/>
              <a:defRPr>
                <a:solidFill>
                  <a:schemeClr val="bg2"/>
                </a:solidFill>
              </a:defRPr>
            </a:lvl1pPr>
            <a:lvl2pPr marL="914377" lvl="1" indent="-331461" algn="l">
              <a:lnSpc>
                <a:spcPct val="90000"/>
              </a:lnSpc>
              <a:spcBef>
                <a:spcPts val="600"/>
              </a:spcBef>
              <a:spcAft>
                <a:spcPts val="0"/>
              </a:spcAft>
              <a:buClr>
                <a:schemeClr val="dk1"/>
              </a:buClr>
              <a:buSzPts val="1620"/>
              <a:buChar char="○"/>
              <a:defRPr/>
            </a:lvl2pPr>
            <a:lvl3pPr marL="1371566" lvl="2" indent="-355591" algn="l">
              <a:lnSpc>
                <a:spcPct val="90000"/>
              </a:lnSpc>
              <a:spcBef>
                <a:spcPts val="600"/>
              </a:spcBef>
              <a:spcAft>
                <a:spcPts val="0"/>
              </a:spcAft>
              <a:buClr>
                <a:schemeClr val="dk1"/>
              </a:buClr>
              <a:buSzPts val="2000"/>
              <a:buChar char="■"/>
              <a:defRPr/>
            </a:lvl3pPr>
            <a:lvl4pPr marL="1828754" lvl="3" indent="-342891" algn="l">
              <a:lnSpc>
                <a:spcPct val="90000"/>
              </a:lnSpc>
              <a:spcBef>
                <a:spcPts val="600"/>
              </a:spcBef>
              <a:spcAft>
                <a:spcPts val="0"/>
              </a:spcAft>
              <a:buClr>
                <a:schemeClr val="dk1"/>
              </a:buClr>
              <a:buSzPts val="1800"/>
              <a:buChar char="□"/>
              <a:defRPr/>
            </a:lvl4pPr>
            <a:lvl5pPr marL="2285943" lvl="4" indent="-330192" algn="l">
              <a:lnSpc>
                <a:spcPct val="90000"/>
              </a:lnSpc>
              <a:spcBef>
                <a:spcPts val="600"/>
              </a:spcBef>
              <a:spcAft>
                <a:spcPts val="0"/>
              </a:spcAft>
              <a:buClr>
                <a:schemeClr val="dk1"/>
              </a:buClr>
              <a:buSzPts val="1600"/>
              <a:buChar char="−"/>
              <a:defRPr/>
            </a:lvl5pPr>
            <a:lvl6pPr marL="2743131" lvl="5" indent="-228594" algn="l">
              <a:lnSpc>
                <a:spcPct val="90000"/>
              </a:lnSpc>
              <a:spcBef>
                <a:spcPts val="600"/>
              </a:spcBef>
              <a:spcAft>
                <a:spcPts val="0"/>
              </a:spcAft>
              <a:buClr>
                <a:schemeClr val="dk1"/>
              </a:buClr>
              <a:buSzPts val="1400"/>
              <a:buNone/>
              <a:defRPr/>
            </a:lvl6pPr>
            <a:lvl7pPr marL="3200320" lvl="6" indent="-228594" algn="l">
              <a:lnSpc>
                <a:spcPct val="90000"/>
              </a:lnSpc>
              <a:spcBef>
                <a:spcPts val="0"/>
              </a:spcBef>
              <a:spcAft>
                <a:spcPts val="0"/>
              </a:spcAft>
              <a:buClr>
                <a:schemeClr val="dk1"/>
              </a:buClr>
              <a:buSzPts val="1400"/>
              <a:buNone/>
              <a:defRPr/>
            </a:lvl7pPr>
            <a:lvl8pPr marL="3657509" lvl="7" indent="-228594" algn="l">
              <a:lnSpc>
                <a:spcPct val="90000"/>
              </a:lnSpc>
              <a:spcBef>
                <a:spcPts val="0"/>
              </a:spcBef>
              <a:spcAft>
                <a:spcPts val="0"/>
              </a:spcAft>
              <a:buClr>
                <a:schemeClr val="dk1"/>
              </a:buClr>
              <a:buSzPts val="1400"/>
              <a:buNone/>
              <a:defRPr/>
            </a:lvl8pPr>
            <a:lvl9pPr marL="4114697" lvl="8" indent="-228594" algn="l">
              <a:lnSpc>
                <a:spcPct val="90000"/>
              </a:lnSpc>
              <a:spcBef>
                <a:spcPts val="0"/>
              </a:spcBef>
              <a:spcAft>
                <a:spcPts val="0"/>
              </a:spcAft>
              <a:buClr>
                <a:schemeClr val="dk1"/>
              </a:buClr>
              <a:buSzPts val="1400"/>
              <a:buNone/>
              <a:defRPr/>
            </a:lvl9pPr>
          </a:lstStyle>
          <a:p>
            <a:endParaRPr dirty="0"/>
          </a:p>
        </p:txBody>
      </p:sp>
      <p:sp>
        <p:nvSpPr>
          <p:cNvPr id="215" name="Google Shape;215;g3a8fc9fdddb_0_90"/>
          <p:cNvSpPr txBox="1">
            <a:spLocks noGrp="1"/>
          </p:cNvSpPr>
          <p:nvPr>
            <p:ph type="sldNum" idx="12"/>
          </p:nvPr>
        </p:nvSpPr>
        <p:spPr>
          <a:xfrm>
            <a:off x="11474887" y="6283999"/>
            <a:ext cx="412200" cy="3834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4424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preserve="1">
  <p:cSld name="Title Slide 1">
    <p:spTree>
      <p:nvGrpSpPr>
        <p:cNvPr id="1" name="Shape 216"/>
        <p:cNvGrpSpPr/>
        <p:nvPr/>
      </p:nvGrpSpPr>
      <p:grpSpPr>
        <a:xfrm>
          <a:off x="0" y="0"/>
          <a:ext cx="0" cy="0"/>
          <a:chOff x="0" y="0"/>
          <a:chExt cx="0" cy="0"/>
        </a:xfrm>
      </p:grpSpPr>
      <p:sp>
        <p:nvSpPr>
          <p:cNvPr id="217" name="Google Shape;217;g3a8fc9fdddb_0_118"/>
          <p:cNvSpPr txBox="1">
            <a:spLocks noGrp="1"/>
          </p:cNvSpPr>
          <p:nvPr>
            <p:ph type="title"/>
          </p:nvPr>
        </p:nvSpPr>
        <p:spPr>
          <a:xfrm>
            <a:off x="838200" y="123976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8" name="Google Shape;218;g3a8fc9fdddb_0_118"/>
          <p:cNvSpPr txBox="1">
            <a:spLocks noGrp="1"/>
          </p:cNvSpPr>
          <p:nvPr>
            <p:ph type="body" idx="1"/>
          </p:nvPr>
        </p:nvSpPr>
        <p:spPr>
          <a:xfrm>
            <a:off x="838200" y="2700270"/>
            <a:ext cx="10515600" cy="381627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solidFill>
                  <a:schemeClr val="bg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497254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2" preserve="1">
  <p:cSld name="Title Slide 2">
    <p:spTree>
      <p:nvGrpSpPr>
        <p:cNvPr id="1" name="Shape 219"/>
        <p:cNvGrpSpPr/>
        <p:nvPr/>
      </p:nvGrpSpPr>
      <p:grpSpPr>
        <a:xfrm>
          <a:off x="0" y="0"/>
          <a:ext cx="0" cy="0"/>
          <a:chOff x="0" y="0"/>
          <a:chExt cx="0" cy="0"/>
        </a:xfrm>
      </p:grpSpPr>
      <p:sp>
        <p:nvSpPr>
          <p:cNvPr id="220" name="Google Shape;220;g3a8fc9fdddb_0_154"/>
          <p:cNvSpPr txBox="1">
            <a:spLocks noGrp="1"/>
          </p:cNvSpPr>
          <p:nvPr>
            <p:ph type="title"/>
          </p:nvPr>
        </p:nvSpPr>
        <p:spPr>
          <a:xfrm>
            <a:off x="838200" y="123976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1" name="Google Shape;221;g3a8fc9fdddb_0_154"/>
          <p:cNvSpPr txBox="1">
            <a:spLocks noGrp="1"/>
          </p:cNvSpPr>
          <p:nvPr>
            <p:ph type="body" idx="1"/>
          </p:nvPr>
        </p:nvSpPr>
        <p:spPr>
          <a:xfrm>
            <a:off x="838200" y="2700269"/>
            <a:ext cx="10515600" cy="370053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solidFill>
                  <a:schemeClr val="bg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03099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CCN" preserve="1">
  <p:cSld name="1_Title and Content  CCN">
    <p:spTree>
      <p:nvGrpSpPr>
        <p:cNvPr id="1" name="Shape 28"/>
        <p:cNvGrpSpPr/>
        <p:nvPr/>
      </p:nvGrpSpPr>
      <p:grpSpPr>
        <a:xfrm>
          <a:off x="0" y="0"/>
          <a:ext cx="0" cy="0"/>
          <a:chOff x="0" y="0"/>
          <a:chExt cx="0" cy="0"/>
        </a:xfrm>
      </p:grpSpPr>
      <p:sp>
        <p:nvSpPr>
          <p:cNvPr id="29" name="Google Shape;29;p38"/>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38"/>
          <p:cNvSpPr txBox="1">
            <a:spLocks noGrp="1"/>
          </p:cNvSpPr>
          <p:nvPr>
            <p:ph type="body" idx="1"/>
          </p:nvPr>
        </p:nvSpPr>
        <p:spPr>
          <a:xfrm>
            <a:off x="479426" y="1527606"/>
            <a:ext cx="10950575"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31" name="Google Shape;31;p38"/>
          <p:cNvSpPr txBox="1">
            <a:spLocks noGrp="1"/>
          </p:cNvSpPr>
          <p:nvPr>
            <p:ph type="title"/>
          </p:nvPr>
        </p:nvSpPr>
        <p:spPr>
          <a:xfrm>
            <a:off x="479426"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7FB9C46-2866-B2A7-743B-1B2D72E78D6F}"/>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33" name="Google Shape;33;p38"/>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351665"/>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3_Section Divider_CCN" preserve="1">
  <p:cSld name="3_Section Divider_CCN">
    <p:bg>
      <p:bgPr>
        <a:solidFill>
          <a:schemeClr val="bg2"/>
        </a:solidFill>
        <a:effectLst/>
      </p:bgPr>
    </p:bg>
    <p:spTree>
      <p:nvGrpSpPr>
        <p:cNvPr id="1" name="Shape 34"/>
        <p:cNvGrpSpPr/>
        <p:nvPr/>
      </p:nvGrpSpPr>
      <p:grpSpPr>
        <a:xfrm>
          <a:off x="0" y="0"/>
          <a:ext cx="0" cy="0"/>
          <a:chOff x="0" y="0"/>
          <a:chExt cx="0" cy="0"/>
        </a:xfrm>
      </p:grpSpPr>
      <p:sp>
        <p:nvSpPr>
          <p:cNvPr id="35" name="Google Shape;35;p39"/>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4">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39"/>
          <p:cNvSpPr/>
          <p:nvPr/>
        </p:nvSpPr>
        <p:spPr>
          <a:xfrm>
            <a:off x="5516370"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5">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39"/>
          <p:cNvSpPr txBox="1">
            <a:spLocks noGrp="1"/>
          </p:cNvSpPr>
          <p:nvPr>
            <p:ph type="body" idx="1"/>
          </p:nvPr>
        </p:nvSpPr>
        <p:spPr>
          <a:xfrm>
            <a:off x="480152" y="4639400"/>
            <a:ext cx="4307743" cy="82549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a:solidFill>
                  <a:schemeClr val="lt1"/>
                </a:solidFill>
                <a:latin typeface="Calibri"/>
                <a:ea typeface="Calibri"/>
                <a:cs typeface="Calibri"/>
                <a:sym typeface="Calibri"/>
              </a:defRPr>
            </a:lvl1pPr>
            <a:lvl2pPr marL="914377" lvl="1" indent="-228594" algn="l">
              <a:spcBef>
                <a:spcPts val="600"/>
              </a:spcBef>
              <a:spcAft>
                <a:spcPts val="0"/>
              </a:spcAft>
              <a:buSzPts val="2000"/>
              <a:buNone/>
              <a:defRPr sz="2000">
                <a:solidFill>
                  <a:srgbClr val="8DA1BE"/>
                </a:solidFill>
              </a:defRPr>
            </a:lvl2pPr>
            <a:lvl3pPr marL="1371566" lvl="2" indent="-228594" algn="l">
              <a:spcBef>
                <a:spcPts val="600"/>
              </a:spcBef>
              <a:spcAft>
                <a:spcPts val="0"/>
              </a:spcAft>
              <a:buSzPts val="1800"/>
              <a:buNone/>
              <a:defRPr sz="1800">
                <a:solidFill>
                  <a:srgbClr val="8DA1BE"/>
                </a:solidFill>
              </a:defRPr>
            </a:lvl3pPr>
            <a:lvl4pPr marL="1828754" lvl="3" indent="-228594" algn="l">
              <a:spcBef>
                <a:spcPts val="600"/>
              </a:spcBef>
              <a:spcAft>
                <a:spcPts val="0"/>
              </a:spcAft>
              <a:buSzPts val="1600"/>
              <a:buNone/>
              <a:defRPr sz="1600">
                <a:solidFill>
                  <a:srgbClr val="8DA1BE"/>
                </a:solidFill>
              </a:defRPr>
            </a:lvl4pPr>
            <a:lvl5pPr marL="2285943" lvl="4" indent="-228594" algn="l">
              <a:spcBef>
                <a:spcPts val="600"/>
              </a:spcBef>
              <a:spcAft>
                <a:spcPts val="0"/>
              </a:spcAft>
              <a:buSzPts val="1600"/>
              <a:buNone/>
              <a:defRPr sz="1600">
                <a:solidFill>
                  <a:srgbClr val="8DA1BE"/>
                </a:solidFill>
              </a:defRPr>
            </a:lvl5pPr>
            <a:lvl6pPr marL="2743131" lvl="5" indent="-228594" algn="l">
              <a:spcBef>
                <a:spcPts val="600"/>
              </a:spcBef>
              <a:spcAft>
                <a:spcPts val="0"/>
              </a:spcAft>
              <a:buClr>
                <a:srgbClr val="8DA1BE"/>
              </a:buClr>
              <a:buSzPts val="1600"/>
              <a:buFont typeface="Calibri"/>
              <a:buNone/>
              <a:defRPr sz="1600">
                <a:solidFill>
                  <a:srgbClr val="8DA1BE"/>
                </a:solidFill>
              </a:defRPr>
            </a:lvl6pPr>
            <a:lvl7pPr marL="3200320" lvl="6" indent="-228594" algn="l">
              <a:spcBef>
                <a:spcPts val="0"/>
              </a:spcBef>
              <a:spcAft>
                <a:spcPts val="0"/>
              </a:spcAft>
              <a:buClr>
                <a:srgbClr val="8DA1BE"/>
              </a:buClr>
              <a:buSzPts val="1600"/>
              <a:buFont typeface="Calibri"/>
              <a:buNone/>
              <a:defRPr sz="1600">
                <a:solidFill>
                  <a:srgbClr val="8DA1BE"/>
                </a:solidFill>
              </a:defRPr>
            </a:lvl7pPr>
            <a:lvl8pPr marL="3657509" lvl="7" indent="-228594" algn="l">
              <a:spcBef>
                <a:spcPts val="0"/>
              </a:spcBef>
              <a:spcAft>
                <a:spcPts val="0"/>
              </a:spcAft>
              <a:buClr>
                <a:srgbClr val="8DA1BE"/>
              </a:buClr>
              <a:buSzPts val="1600"/>
              <a:buFont typeface="Calibri"/>
              <a:buNone/>
              <a:defRPr sz="1600">
                <a:solidFill>
                  <a:srgbClr val="8DA1BE"/>
                </a:solidFill>
              </a:defRPr>
            </a:lvl8pPr>
            <a:lvl9pPr marL="4114697" lvl="8" indent="-228594" algn="l">
              <a:spcBef>
                <a:spcPts val="0"/>
              </a:spcBef>
              <a:spcAft>
                <a:spcPts val="0"/>
              </a:spcAft>
              <a:buClr>
                <a:srgbClr val="8DA1BE"/>
              </a:buClr>
              <a:buSzPts val="1600"/>
              <a:buFont typeface="Calibri"/>
              <a:buNone/>
              <a:defRPr sz="1600">
                <a:solidFill>
                  <a:srgbClr val="8DA1BE"/>
                </a:solidFill>
              </a:defRPr>
            </a:lvl9pPr>
          </a:lstStyle>
          <a:p>
            <a:endParaRPr/>
          </a:p>
        </p:txBody>
      </p:sp>
      <p:pic>
        <p:nvPicPr>
          <p:cNvPr id="5" name="Picture 4" descr="A white letter on a black background&#10;&#10;AI-generated content may be incorrect.">
            <a:extLst>
              <a:ext uri="{FF2B5EF4-FFF2-40B4-BE49-F238E27FC236}">
                <a16:creationId xmlns:a16="http://schemas.microsoft.com/office/drawing/2014/main" id="{F9EE22EB-E65C-CFB1-DCFF-EB5DCFCC15BB}"/>
              </a:ext>
            </a:extLst>
          </p:cNvPr>
          <p:cNvPicPr>
            <a:picLocks noChangeAspect="1"/>
          </p:cNvPicPr>
          <p:nvPr userDrawn="1"/>
        </p:nvPicPr>
        <p:blipFill>
          <a:blip r:embed="rId2"/>
          <a:stretch>
            <a:fillRect/>
          </a:stretch>
        </p:blipFill>
        <p:spPr>
          <a:xfrm>
            <a:off x="304800" y="5802956"/>
            <a:ext cx="2528320" cy="716987"/>
          </a:xfrm>
          <a:prstGeom prst="rect">
            <a:avLst/>
          </a:prstGeom>
        </p:spPr>
      </p:pic>
      <p:sp>
        <p:nvSpPr>
          <p:cNvPr id="38" name="Google Shape;38;p39"/>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9"/>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452569"/>
      </p:ext>
    </p:extLst>
  </p:cSld>
  <p:clrMapOvr>
    <a:masterClrMapping/>
  </p:clrMapOvr>
  <p:extLst>
    <p:ext uri="{DCECCB84-F9BA-43D5-87BE-67443E8EF086}">
      <p15:sldGuideLst xmlns:p15="http://schemas.microsoft.com/office/powerpoint/2012/main">
        <p15:guide id="1" orient="horz" pos="5376" userDrawn="1">
          <p15:clr>
            <a:srgbClr val="FBAE40"/>
          </p15:clr>
        </p15:guide>
        <p15:guide id="2"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Content 2 CCN" preserve="1">
  <p:cSld name="Title and Content 2 CCN">
    <p:spTree>
      <p:nvGrpSpPr>
        <p:cNvPr id="1" name="Shape 41"/>
        <p:cNvGrpSpPr/>
        <p:nvPr/>
      </p:nvGrpSpPr>
      <p:grpSpPr>
        <a:xfrm>
          <a:off x="0" y="0"/>
          <a:ext cx="0" cy="0"/>
          <a:chOff x="0" y="0"/>
          <a:chExt cx="0" cy="0"/>
        </a:xfrm>
      </p:grpSpPr>
      <p:sp>
        <p:nvSpPr>
          <p:cNvPr id="42" name="Google Shape;42;p40"/>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40"/>
          <p:cNvSpPr txBox="1">
            <a:spLocks noGrp="1"/>
          </p:cNvSpPr>
          <p:nvPr>
            <p:ph type="title"/>
          </p:nvPr>
        </p:nvSpPr>
        <p:spPr>
          <a:xfrm>
            <a:off x="479426"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40"/>
          <p:cNvSpPr txBox="1">
            <a:spLocks noGrp="1"/>
          </p:cNvSpPr>
          <p:nvPr>
            <p:ph type="body" idx="1"/>
          </p:nvPr>
        </p:nvSpPr>
        <p:spPr>
          <a:xfrm>
            <a:off x="479424"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45" name="Google Shape;45;p40"/>
          <p:cNvSpPr txBox="1">
            <a:spLocks noGrp="1"/>
          </p:cNvSpPr>
          <p:nvPr>
            <p:ph type="body" idx="2"/>
          </p:nvPr>
        </p:nvSpPr>
        <p:spPr>
          <a:xfrm>
            <a:off x="6096000" y="1527606"/>
            <a:ext cx="5289551" cy="4053092"/>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2B841406-AC0C-A407-6488-B86F5EB15680}"/>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47" name="Google Shape;47;p40"/>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849797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2 with labels CCN" preserve="1">
  <p:cSld name="Title and Content 2 with labels CCN">
    <p:spTree>
      <p:nvGrpSpPr>
        <p:cNvPr id="1" name="Shape 48"/>
        <p:cNvGrpSpPr/>
        <p:nvPr/>
      </p:nvGrpSpPr>
      <p:grpSpPr>
        <a:xfrm>
          <a:off x="0" y="0"/>
          <a:ext cx="0" cy="0"/>
          <a:chOff x="0" y="0"/>
          <a:chExt cx="0" cy="0"/>
        </a:xfrm>
      </p:grpSpPr>
      <p:sp>
        <p:nvSpPr>
          <p:cNvPr id="49" name="Google Shape;49;p41"/>
          <p:cNvSpPr/>
          <p:nvPr/>
        </p:nvSpPr>
        <p:spPr>
          <a:xfrm>
            <a:off x="11040746" y="4488956"/>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bg2"/>
              </a:solidFill>
              <a:latin typeface="Calibri"/>
              <a:ea typeface="Calibri"/>
              <a:cs typeface="Calibri"/>
              <a:sym typeface="Calibri"/>
            </a:endParaRPr>
          </a:p>
        </p:txBody>
      </p:sp>
      <p:sp>
        <p:nvSpPr>
          <p:cNvPr id="50" name="Google Shape;50;p41"/>
          <p:cNvSpPr txBox="1">
            <a:spLocks noGrp="1"/>
          </p:cNvSpPr>
          <p:nvPr>
            <p:ph type="body" idx="1"/>
          </p:nvPr>
        </p:nvSpPr>
        <p:spPr>
          <a:xfrm>
            <a:off x="479424" y="1523512"/>
            <a:ext cx="5289551" cy="327181"/>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b="1">
                <a:solidFill>
                  <a:schemeClr val="accent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51" name="Google Shape;51;p41"/>
          <p:cNvSpPr txBox="1">
            <a:spLocks noGrp="1"/>
          </p:cNvSpPr>
          <p:nvPr>
            <p:ph type="body" idx="2"/>
          </p:nvPr>
        </p:nvSpPr>
        <p:spPr>
          <a:xfrm>
            <a:off x="6082991" y="1527606"/>
            <a:ext cx="5302560" cy="327181"/>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400"/>
              <a:buNone/>
              <a:defRPr sz="2400" b="1">
                <a:solidFill>
                  <a:schemeClr val="accent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52" name="Google Shape;52;p41"/>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 name="Google Shape;53;p41"/>
          <p:cNvSpPr txBox="1">
            <a:spLocks noGrp="1"/>
          </p:cNvSpPr>
          <p:nvPr>
            <p:ph type="body" idx="3"/>
          </p:nvPr>
        </p:nvSpPr>
        <p:spPr>
          <a:xfrm>
            <a:off x="6096000" y="1981200"/>
            <a:ext cx="5289551" cy="3581400"/>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54" name="Google Shape;54;p41"/>
          <p:cNvSpPr txBox="1">
            <a:spLocks noGrp="1"/>
          </p:cNvSpPr>
          <p:nvPr>
            <p:ph type="body" idx="4"/>
          </p:nvPr>
        </p:nvSpPr>
        <p:spPr>
          <a:xfrm>
            <a:off x="479424" y="1981200"/>
            <a:ext cx="5289551" cy="3581400"/>
          </a:xfrm>
          <a:prstGeom prst="rect">
            <a:avLst/>
          </a:prstGeom>
          <a:noFill/>
          <a:ln>
            <a:noFill/>
          </a:ln>
        </p:spPr>
        <p:txBody>
          <a:bodyPr spcFirstLastPara="1" wrap="square" lIns="0" tIns="0" rIns="0" bIns="0" anchor="t" anchorCtr="0">
            <a:normAutofit/>
          </a:bodyPr>
          <a:lstStyle>
            <a:lvl1pPr marL="457189" lvl="0" indent="-342891" algn="l">
              <a:spcBef>
                <a:spcPts val="0"/>
              </a:spcBef>
              <a:spcAft>
                <a:spcPts val="0"/>
              </a:spcAft>
              <a:buClr>
                <a:schemeClr val="accent1"/>
              </a:buClr>
              <a:buSzPts val="1800"/>
              <a:buChar char="≫"/>
              <a:defRPr>
                <a:solidFill>
                  <a:schemeClr val="bg2"/>
                </a:solidFill>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7966CFAB-50C1-9276-CE91-9F71C65807A8}"/>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56" name="Google Shape;56;p41"/>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0411374"/>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53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sclaimer Slide 1" preserve="1">
  <p:cSld name="Disclaimer Slide 1">
    <p:spTree>
      <p:nvGrpSpPr>
        <p:cNvPr id="1" name="Shape 57"/>
        <p:cNvGrpSpPr/>
        <p:nvPr/>
      </p:nvGrpSpPr>
      <p:grpSpPr>
        <a:xfrm>
          <a:off x="0" y="0"/>
          <a:ext cx="0" cy="0"/>
          <a:chOff x="0" y="0"/>
          <a:chExt cx="0" cy="0"/>
        </a:xfrm>
      </p:grpSpPr>
      <p:sp>
        <p:nvSpPr>
          <p:cNvPr id="58" name="Google Shape;58;p42"/>
          <p:cNvSpPr/>
          <p:nvPr/>
        </p:nvSpPr>
        <p:spPr>
          <a:xfrm>
            <a:off x="0" y="0"/>
            <a:ext cx="10769600" cy="6858000"/>
          </a:xfrm>
          <a:custGeom>
            <a:avLst/>
            <a:gdLst/>
            <a:ahLst/>
            <a:cxnLst/>
            <a:rect l="l" t="t" r="r" b="b"/>
            <a:pathLst>
              <a:path w="10769600" h="6858000" extrusionOk="0">
                <a:moveTo>
                  <a:pt x="9104894" y="0"/>
                </a:moveTo>
                <a:lnTo>
                  <a:pt x="0" y="0"/>
                </a:lnTo>
                <a:lnTo>
                  <a:pt x="0" y="6858000"/>
                </a:lnTo>
                <a:lnTo>
                  <a:pt x="9104894" y="6858000"/>
                </a:lnTo>
                <a:lnTo>
                  <a:pt x="10769103" y="3429005"/>
                </a:lnTo>
                <a:lnTo>
                  <a:pt x="9104894" y="0"/>
                </a:lnTo>
                <a:close/>
              </a:path>
            </a:pathLst>
          </a:custGeom>
          <a:solidFill>
            <a:schemeClr val="bg2">
              <a:alpha val="91764"/>
            </a:schemeClr>
          </a:solidFill>
          <a:ln w="952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42"/>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42"/>
          <p:cNvSpPr txBox="1">
            <a:spLocks noGrp="1"/>
          </p:cNvSpPr>
          <p:nvPr>
            <p:ph type="body" idx="1"/>
          </p:nvPr>
        </p:nvSpPr>
        <p:spPr>
          <a:xfrm>
            <a:off x="490896" y="1981200"/>
            <a:ext cx="8500704" cy="2895600"/>
          </a:xfrm>
          <a:prstGeom prst="rect">
            <a:avLst/>
          </a:prstGeom>
          <a:noFill/>
          <a:ln>
            <a:noFill/>
          </a:ln>
        </p:spPr>
        <p:txBody>
          <a:bodyPr spcFirstLastPara="1" wrap="square" lIns="0" tIns="0" rIns="0" bIns="0" anchor="t" anchorCtr="0">
            <a:normAutofit/>
          </a:bodyPr>
          <a:lstStyle>
            <a:lvl1pPr marL="457189" lvl="0" indent="-228594" algn="l">
              <a:lnSpc>
                <a:spcPct val="156250"/>
              </a:lnSpc>
              <a:spcBef>
                <a:spcPts val="0"/>
              </a:spcBef>
              <a:spcAft>
                <a:spcPts val="0"/>
              </a:spcAft>
              <a:buClr>
                <a:srgbClr val="59A44F"/>
              </a:buClr>
              <a:buSzPts val="1600"/>
              <a:buFont typeface="Arial"/>
              <a:buNone/>
              <a:defRPr sz="1600" b="0" i="0">
                <a:solidFill>
                  <a:schemeClr val="lt1"/>
                </a:solidFill>
                <a:latin typeface="Calibri"/>
                <a:ea typeface="Calibri"/>
                <a:cs typeface="Calibri"/>
                <a:sym typeface="Calibri"/>
              </a:defRPr>
            </a:lvl1pPr>
            <a:lvl2pPr marL="914377" lvl="1"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2pPr>
            <a:lvl3pPr marL="1371566" lvl="2"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3pPr>
            <a:lvl4pPr marL="1828754" lvl="3"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4pPr>
            <a:lvl5pPr marL="2285943" lvl="4" indent="-38099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5pPr>
            <a:lvl6pPr marL="2743131" lvl="5" indent="-228594" algn="l">
              <a:spcBef>
                <a:spcPts val="12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61" name="Google Shape;61;p42"/>
          <p:cNvSpPr/>
          <p:nvPr/>
        </p:nvSpPr>
        <p:spPr>
          <a:xfrm>
            <a:off x="931513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42"/>
          <p:cNvSpPr txBox="1">
            <a:spLocks noGrp="1"/>
          </p:cNvSpPr>
          <p:nvPr>
            <p:ph type="sldNum" idx="12"/>
          </p:nvPr>
        </p:nvSpPr>
        <p:spPr>
          <a:xfrm>
            <a:off x="10980261" y="6123802"/>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bg2"/>
                </a:solidFill>
                <a:latin typeface="Calibri"/>
                <a:ea typeface="Calibri"/>
                <a:cs typeface="Calibri"/>
                <a:sym typeface="Calibri"/>
              </a:defRPr>
            </a:lvl1pPr>
            <a:lvl2pPr marL="0" lvl="1" indent="0" algn="r">
              <a:spcBef>
                <a:spcPts val="0"/>
              </a:spcBef>
              <a:buNone/>
              <a:defRPr sz="1600" b="0" i="0">
                <a:solidFill>
                  <a:srgbClr val="386EA4"/>
                </a:solidFill>
                <a:latin typeface="Calibri"/>
                <a:ea typeface="Calibri"/>
                <a:cs typeface="Calibri"/>
                <a:sym typeface="Calibri"/>
              </a:defRPr>
            </a:lvl2pPr>
            <a:lvl3pPr marL="0" lvl="2" indent="0" algn="r">
              <a:spcBef>
                <a:spcPts val="0"/>
              </a:spcBef>
              <a:buNone/>
              <a:defRPr sz="1600" b="0" i="0">
                <a:solidFill>
                  <a:srgbClr val="386EA4"/>
                </a:solidFill>
                <a:latin typeface="Calibri"/>
                <a:ea typeface="Calibri"/>
                <a:cs typeface="Calibri"/>
                <a:sym typeface="Calibri"/>
              </a:defRPr>
            </a:lvl3pPr>
            <a:lvl4pPr marL="0" lvl="3" indent="0" algn="r">
              <a:spcBef>
                <a:spcPts val="0"/>
              </a:spcBef>
              <a:buNone/>
              <a:defRPr sz="1600" b="0" i="0">
                <a:solidFill>
                  <a:srgbClr val="386EA4"/>
                </a:solidFill>
                <a:latin typeface="Calibri"/>
                <a:ea typeface="Calibri"/>
                <a:cs typeface="Calibri"/>
                <a:sym typeface="Calibri"/>
              </a:defRPr>
            </a:lvl4pPr>
            <a:lvl5pPr marL="0" lvl="4" indent="0" algn="r">
              <a:spcBef>
                <a:spcPts val="0"/>
              </a:spcBef>
              <a:buNone/>
              <a:defRPr sz="1600" b="0" i="0">
                <a:solidFill>
                  <a:srgbClr val="386EA4"/>
                </a:solidFill>
                <a:latin typeface="Calibri"/>
                <a:ea typeface="Calibri"/>
                <a:cs typeface="Calibri"/>
                <a:sym typeface="Calibri"/>
              </a:defRPr>
            </a:lvl5pPr>
            <a:lvl6pPr marL="0" lvl="5" indent="0" algn="r">
              <a:spcBef>
                <a:spcPts val="0"/>
              </a:spcBef>
              <a:buNone/>
              <a:defRPr sz="1600" b="0" i="0">
                <a:solidFill>
                  <a:srgbClr val="386EA4"/>
                </a:solidFill>
                <a:latin typeface="Calibri"/>
                <a:ea typeface="Calibri"/>
                <a:cs typeface="Calibri"/>
                <a:sym typeface="Calibri"/>
              </a:defRPr>
            </a:lvl6pPr>
            <a:lvl7pPr marL="0" lvl="6" indent="0" algn="r">
              <a:spcBef>
                <a:spcPts val="0"/>
              </a:spcBef>
              <a:buNone/>
              <a:defRPr sz="1600" b="0" i="0">
                <a:solidFill>
                  <a:srgbClr val="386EA4"/>
                </a:solidFill>
                <a:latin typeface="Calibri"/>
                <a:ea typeface="Calibri"/>
                <a:cs typeface="Calibri"/>
                <a:sym typeface="Calibri"/>
              </a:defRPr>
            </a:lvl7pPr>
            <a:lvl8pPr marL="0" lvl="7" indent="0" algn="r">
              <a:spcBef>
                <a:spcPts val="0"/>
              </a:spcBef>
              <a:buNone/>
              <a:defRPr sz="1600" b="0" i="0">
                <a:solidFill>
                  <a:srgbClr val="386EA4"/>
                </a:solidFill>
                <a:latin typeface="Calibri"/>
                <a:ea typeface="Calibri"/>
                <a:cs typeface="Calibri"/>
                <a:sym typeface="Calibri"/>
              </a:defRPr>
            </a:lvl8pPr>
            <a:lvl9pPr marL="0" lvl="8" indent="0" algn="r">
              <a:spcBef>
                <a:spcPts val="0"/>
              </a:spcBef>
              <a:buNone/>
              <a:defRPr sz="1600" b="0" i="0">
                <a:solidFill>
                  <a:srgbClr val="386EA4"/>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 name="Picture 1" descr="A white letter on a black background&#10;&#10;AI-generated content may be incorrect.">
            <a:extLst>
              <a:ext uri="{FF2B5EF4-FFF2-40B4-BE49-F238E27FC236}">
                <a16:creationId xmlns:a16="http://schemas.microsoft.com/office/drawing/2014/main" id="{278C2F6B-4634-BE1F-D9DD-25CF6420530F}"/>
              </a:ext>
            </a:extLst>
          </p:cNvPr>
          <p:cNvPicPr>
            <a:picLocks noChangeAspect="1"/>
          </p:cNvPicPr>
          <p:nvPr userDrawn="1"/>
        </p:nvPicPr>
        <p:blipFill>
          <a:blip r:embed="rId2"/>
          <a:stretch>
            <a:fillRect/>
          </a:stretch>
        </p:blipFill>
        <p:spPr>
          <a:xfrm>
            <a:off x="304800" y="5802956"/>
            <a:ext cx="2528320" cy="716987"/>
          </a:xfrm>
          <a:prstGeom prst="rect">
            <a:avLst/>
          </a:prstGeom>
        </p:spPr>
      </p:pic>
    </p:spTree>
    <p:extLst>
      <p:ext uri="{BB962C8B-B14F-4D97-AF65-F5344CB8AC3E}">
        <p14:creationId xmlns:p14="http://schemas.microsoft.com/office/powerpoint/2010/main" val="282915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reserve="1">
  <p:cSld name="Title Slide">
    <p:bg>
      <p:bgPr>
        <a:solidFill>
          <a:schemeClr val="lt1"/>
        </a:solidFill>
        <a:effectLst/>
      </p:bgPr>
    </p:bg>
    <p:spTree>
      <p:nvGrpSpPr>
        <p:cNvPr id="1" name="Shape 64"/>
        <p:cNvGrpSpPr/>
        <p:nvPr/>
      </p:nvGrpSpPr>
      <p:grpSpPr>
        <a:xfrm>
          <a:off x="0" y="0"/>
          <a:ext cx="0" cy="0"/>
          <a:chOff x="0" y="0"/>
          <a:chExt cx="0" cy="0"/>
        </a:xfrm>
      </p:grpSpPr>
      <p:pic>
        <p:nvPicPr>
          <p:cNvPr id="65" name="Google Shape;65;p43"/>
          <p:cNvPicPr preferRelativeResize="0"/>
          <p:nvPr/>
        </p:nvPicPr>
        <p:blipFill rotWithShape="1">
          <a:blip r:embed="rId2">
            <a:alphaModFix/>
          </a:blip>
          <a:srcRect/>
          <a:stretch/>
        </p:blipFill>
        <p:spPr>
          <a:xfrm>
            <a:off x="-12540" y="0"/>
            <a:ext cx="7982527" cy="6858000"/>
          </a:xfrm>
          <a:prstGeom prst="rect">
            <a:avLst/>
          </a:prstGeom>
          <a:noFill/>
          <a:ln>
            <a:noFill/>
          </a:ln>
        </p:spPr>
      </p:pic>
      <p:sp>
        <p:nvSpPr>
          <p:cNvPr id="66" name="Google Shape;66;p43"/>
          <p:cNvSpPr/>
          <p:nvPr/>
        </p:nvSpPr>
        <p:spPr>
          <a:xfrm>
            <a:off x="5501094"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43"/>
          <p:cNvSpPr txBox="1">
            <a:spLocks noGrp="1"/>
          </p:cNvSpPr>
          <p:nvPr>
            <p:ph type="title"/>
          </p:nvPr>
        </p:nvSpPr>
        <p:spPr>
          <a:xfrm>
            <a:off x="7544289" y="1948458"/>
            <a:ext cx="4083801" cy="89487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8" name="Google Shape;68;p43"/>
          <p:cNvSpPr txBox="1">
            <a:spLocks noGrp="1"/>
          </p:cNvSpPr>
          <p:nvPr>
            <p:ph type="body" idx="1"/>
          </p:nvPr>
        </p:nvSpPr>
        <p:spPr>
          <a:xfrm>
            <a:off x="7544289" y="3021442"/>
            <a:ext cx="4083801" cy="712359"/>
          </a:xfrm>
          <a:prstGeom prst="rect">
            <a:avLst/>
          </a:prstGeom>
          <a:noFill/>
          <a:ln>
            <a:noFill/>
          </a:ln>
        </p:spPr>
        <p:txBody>
          <a:bodyPr spcFirstLastPara="1" wrap="square" lIns="0" tIns="0" rIns="0" bIns="0" anchor="t" anchorCtr="0">
            <a:noAutofit/>
          </a:bodyPr>
          <a:lstStyle>
            <a:lvl1pPr marL="457189" lvl="0" indent="-228594" algn="l">
              <a:spcBef>
                <a:spcPts val="0"/>
              </a:spcBef>
              <a:spcAft>
                <a:spcPts val="0"/>
              </a:spcAft>
              <a:buSzPts val="2600"/>
              <a:buNone/>
              <a:defRPr sz="2600">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69" name="Google Shape;69;p43"/>
          <p:cNvSpPr txBox="1">
            <a:spLocks noGrp="1"/>
          </p:cNvSpPr>
          <p:nvPr>
            <p:ph type="body" idx="2"/>
          </p:nvPr>
        </p:nvSpPr>
        <p:spPr>
          <a:xfrm>
            <a:off x="7544289" y="4953001"/>
            <a:ext cx="4083801" cy="80212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000"/>
              <a:buNone/>
              <a:defRPr sz="2000">
                <a:solidFill>
                  <a:schemeClr val="bg2"/>
                </a:solidFill>
                <a:latin typeface="Calibri"/>
                <a:ea typeface="Calibri"/>
                <a:cs typeface="Calibri"/>
                <a:sym typeface="Calibri"/>
              </a:defRPr>
            </a:lvl1pPr>
            <a:lvl2pPr marL="914377" lvl="1" indent="-342891" algn="l">
              <a:spcBef>
                <a:spcPts val="3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70" name="Google Shape;70;p43"/>
          <p:cNvSpPr txBox="1">
            <a:spLocks noGrp="1"/>
          </p:cNvSpPr>
          <p:nvPr>
            <p:ph type="body" idx="3"/>
          </p:nvPr>
        </p:nvSpPr>
        <p:spPr>
          <a:xfrm>
            <a:off x="7544289" y="4493903"/>
            <a:ext cx="4083801" cy="381000"/>
          </a:xfrm>
          <a:prstGeom prst="rect">
            <a:avLst/>
          </a:prstGeom>
          <a:noFill/>
          <a:ln>
            <a:noFill/>
          </a:ln>
        </p:spPr>
        <p:txBody>
          <a:bodyPr spcFirstLastPara="1" wrap="square" lIns="0" tIns="0" rIns="0" bIns="0" anchor="ctr" anchorCtr="0">
            <a:noAutofit/>
          </a:bodyPr>
          <a:lstStyle>
            <a:lvl1pPr marL="457189" lvl="0" indent="-228594" algn="l">
              <a:spcBef>
                <a:spcPts val="0"/>
              </a:spcBef>
              <a:spcAft>
                <a:spcPts val="0"/>
              </a:spcAft>
              <a:buSzPts val="2000"/>
              <a:buNone/>
              <a:defRPr sz="2000" b="1">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71" name="Google Shape;71;p43"/>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descr="MLRC logo">
            <a:extLst>
              <a:ext uri="{FF2B5EF4-FFF2-40B4-BE49-F238E27FC236}">
                <a16:creationId xmlns:a16="http://schemas.microsoft.com/office/drawing/2014/main" id="{DD61E422-A3F4-6C83-C1C6-9FC4D58098CE}"/>
              </a:ext>
            </a:extLst>
          </p:cNvPr>
          <p:cNvPicPr>
            <a:picLocks noChangeAspect="1"/>
          </p:cNvPicPr>
          <p:nvPr userDrawn="1"/>
        </p:nvPicPr>
        <p:blipFill>
          <a:blip r:embed="rId3"/>
          <a:stretch>
            <a:fillRect/>
          </a:stretch>
        </p:blipFill>
        <p:spPr>
          <a:xfrm>
            <a:off x="7873999" y="430562"/>
            <a:ext cx="3403600" cy="952500"/>
          </a:xfrm>
          <a:prstGeom prst="rect">
            <a:avLst/>
          </a:prstGeom>
        </p:spPr>
      </p:pic>
    </p:spTree>
    <p:extLst>
      <p:ext uri="{BB962C8B-B14F-4D97-AF65-F5344CB8AC3E}">
        <p14:creationId xmlns:p14="http://schemas.microsoft.com/office/powerpoint/2010/main" val="261982236"/>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pos="9472" userDrawn="1">
          <p15:clr>
            <a:srgbClr val="FBAE40"/>
          </p15:clr>
        </p15:guide>
        <p15:guide id="4" pos="63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_Title Slide" preserve="1">
  <p:cSld name="2_Title Slide">
    <p:bg>
      <p:bgPr>
        <a:solidFill>
          <a:schemeClr val="lt1"/>
        </a:solidFill>
        <a:effectLst/>
      </p:bgPr>
    </p:bg>
    <p:spTree>
      <p:nvGrpSpPr>
        <p:cNvPr id="1" name="Shape 73"/>
        <p:cNvGrpSpPr/>
        <p:nvPr/>
      </p:nvGrpSpPr>
      <p:grpSpPr>
        <a:xfrm>
          <a:off x="0" y="0"/>
          <a:ext cx="0" cy="0"/>
          <a:chOff x="0" y="0"/>
          <a:chExt cx="0" cy="0"/>
        </a:xfrm>
      </p:grpSpPr>
      <p:pic>
        <p:nvPicPr>
          <p:cNvPr id="74" name="Google Shape;74;p44" descr="A person reading a book to a group of children&#10;&#10;Description automatically generated with medium confidence"/>
          <p:cNvPicPr preferRelativeResize="0"/>
          <p:nvPr/>
        </p:nvPicPr>
        <p:blipFill rotWithShape="1">
          <a:blip r:embed="rId2">
            <a:alphaModFix/>
          </a:blip>
          <a:srcRect/>
          <a:stretch/>
        </p:blipFill>
        <p:spPr>
          <a:xfrm>
            <a:off x="-3733799" y="12292"/>
            <a:ext cx="11813369" cy="6858000"/>
          </a:xfrm>
          <a:prstGeom prst="rect">
            <a:avLst/>
          </a:prstGeom>
          <a:noFill/>
          <a:ln>
            <a:noFill/>
          </a:ln>
        </p:spPr>
      </p:pic>
      <p:sp>
        <p:nvSpPr>
          <p:cNvPr id="75" name="Google Shape;75;p44"/>
          <p:cNvSpPr/>
          <p:nvPr/>
        </p:nvSpPr>
        <p:spPr>
          <a:xfrm>
            <a:off x="5578513"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44"/>
          <p:cNvSpPr txBox="1">
            <a:spLocks noGrp="1"/>
          </p:cNvSpPr>
          <p:nvPr>
            <p:ph type="title"/>
          </p:nvPr>
        </p:nvSpPr>
        <p:spPr>
          <a:xfrm>
            <a:off x="7544289" y="1948458"/>
            <a:ext cx="4083801" cy="89487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MLRC logo">
            <a:extLst>
              <a:ext uri="{FF2B5EF4-FFF2-40B4-BE49-F238E27FC236}">
                <a16:creationId xmlns:a16="http://schemas.microsoft.com/office/drawing/2014/main" id="{1999CDA7-9076-2715-91E5-85BDCD142BA1}"/>
              </a:ext>
            </a:extLst>
          </p:cNvPr>
          <p:cNvPicPr>
            <a:picLocks noChangeAspect="1"/>
          </p:cNvPicPr>
          <p:nvPr userDrawn="1"/>
        </p:nvPicPr>
        <p:blipFill>
          <a:blip r:embed="rId3"/>
          <a:stretch>
            <a:fillRect/>
          </a:stretch>
        </p:blipFill>
        <p:spPr>
          <a:xfrm>
            <a:off x="7873999" y="430562"/>
            <a:ext cx="3403600" cy="952500"/>
          </a:xfrm>
          <a:prstGeom prst="rect">
            <a:avLst/>
          </a:prstGeom>
        </p:spPr>
      </p:pic>
      <p:sp>
        <p:nvSpPr>
          <p:cNvPr id="78" name="Google Shape;78;p44"/>
          <p:cNvSpPr txBox="1">
            <a:spLocks noGrp="1"/>
          </p:cNvSpPr>
          <p:nvPr>
            <p:ph type="body" idx="1"/>
          </p:nvPr>
        </p:nvSpPr>
        <p:spPr>
          <a:xfrm>
            <a:off x="7544289" y="3021442"/>
            <a:ext cx="4083801" cy="712359"/>
          </a:xfrm>
          <a:prstGeom prst="rect">
            <a:avLst/>
          </a:prstGeom>
          <a:noFill/>
          <a:ln>
            <a:noFill/>
          </a:ln>
        </p:spPr>
        <p:txBody>
          <a:bodyPr spcFirstLastPara="1" wrap="square" lIns="0" tIns="0" rIns="0" bIns="0" anchor="t" anchorCtr="0">
            <a:noAutofit/>
          </a:bodyPr>
          <a:lstStyle>
            <a:lvl1pPr marL="457189" lvl="0" indent="-228594" algn="l">
              <a:spcBef>
                <a:spcPts val="0"/>
              </a:spcBef>
              <a:spcAft>
                <a:spcPts val="0"/>
              </a:spcAft>
              <a:buSzPts val="2600"/>
              <a:buNone/>
              <a:defRPr sz="2600">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79" name="Google Shape;79;p44"/>
          <p:cNvSpPr txBox="1">
            <a:spLocks noGrp="1"/>
          </p:cNvSpPr>
          <p:nvPr>
            <p:ph type="body" idx="2"/>
          </p:nvPr>
        </p:nvSpPr>
        <p:spPr>
          <a:xfrm>
            <a:off x="7544289" y="4953001"/>
            <a:ext cx="4083801" cy="802129"/>
          </a:xfrm>
          <a:prstGeom prst="rect">
            <a:avLst/>
          </a:prstGeom>
          <a:noFill/>
          <a:ln>
            <a:noFill/>
          </a:ln>
        </p:spPr>
        <p:txBody>
          <a:bodyPr spcFirstLastPara="1" wrap="square" lIns="0" tIns="0" rIns="0" bIns="0" anchor="t" anchorCtr="0">
            <a:normAutofit/>
          </a:bodyPr>
          <a:lstStyle>
            <a:lvl1pPr marL="457189" lvl="0" indent="-228594" algn="l">
              <a:spcBef>
                <a:spcPts val="0"/>
              </a:spcBef>
              <a:spcAft>
                <a:spcPts val="0"/>
              </a:spcAft>
              <a:buSzPts val="2000"/>
              <a:buNone/>
              <a:defRPr sz="2000">
                <a:solidFill>
                  <a:schemeClr val="bg2"/>
                </a:solidFill>
                <a:latin typeface="Calibri"/>
                <a:ea typeface="Calibri"/>
                <a:cs typeface="Calibri"/>
                <a:sym typeface="Calibri"/>
              </a:defRPr>
            </a:lvl1pPr>
            <a:lvl2pPr marL="914377" lvl="1" indent="-342891" algn="l">
              <a:spcBef>
                <a:spcPts val="3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80" name="Google Shape;80;p44"/>
          <p:cNvSpPr txBox="1">
            <a:spLocks noGrp="1"/>
          </p:cNvSpPr>
          <p:nvPr>
            <p:ph type="body" idx="3"/>
          </p:nvPr>
        </p:nvSpPr>
        <p:spPr>
          <a:xfrm>
            <a:off x="7544289" y="4493903"/>
            <a:ext cx="4083801" cy="381000"/>
          </a:xfrm>
          <a:prstGeom prst="rect">
            <a:avLst/>
          </a:prstGeom>
          <a:noFill/>
          <a:ln>
            <a:noFill/>
          </a:ln>
        </p:spPr>
        <p:txBody>
          <a:bodyPr spcFirstLastPara="1" wrap="square" lIns="0" tIns="0" rIns="0" bIns="0" anchor="ctr" anchorCtr="0">
            <a:noAutofit/>
          </a:bodyPr>
          <a:lstStyle>
            <a:lvl1pPr marL="457189" lvl="0" indent="-228594" algn="l">
              <a:spcBef>
                <a:spcPts val="0"/>
              </a:spcBef>
              <a:spcAft>
                <a:spcPts val="0"/>
              </a:spcAft>
              <a:buSzPts val="2000"/>
              <a:buNone/>
              <a:defRPr sz="2000" b="1">
                <a:solidFill>
                  <a:schemeClr val="bg2"/>
                </a:solidFill>
                <a:latin typeface="Calibri"/>
                <a:ea typeface="Calibri"/>
                <a:cs typeface="Calibri"/>
                <a:sym typeface="Calibri"/>
              </a:defRPr>
            </a:lvl1pPr>
            <a:lvl2pPr marL="914377" lvl="1" indent="-342891" algn="l">
              <a:spcBef>
                <a:spcPts val="600"/>
              </a:spcBef>
              <a:spcAft>
                <a:spcPts val="0"/>
              </a:spcAft>
              <a:buSzPts val="1800"/>
              <a:buChar char="&gt;"/>
              <a:defRPr/>
            </a:lvl2pPr>
            <a:lvl3pPr marL="1371566" lvl="2" indent="-342891" algn="l">
              <a:spcBef>
                <a:spcPts val="600"/>
              </a:spcBef>
              <a:spcAft>
                <a:spcPts val="0"/>
              </a:spcAft>
              <a:buSzPts val="1800"/>
              <a:buChar char="●"/>
              <a:defRPr/>
            </a:lvl3pPr>
            <a:lvl4pPr marL="1828754" lvl="3" indent="-342891" algn="l">
              <a:spcBef>
                <a:spcPts val="600"/>
              </a:spcBef>
              <a:spcAft>
                <a:spcPts val="0"/>
              </a:spcAft>
              <a:buSzPts val="1800"/>
              <a:buChar char="▪"/>
              <a:defRPr/>
            </a:lvl4pPr>
            <a:lvl5pPr marL="2285943" lvl="4" indent="-342891" algn="l">
              <a:spcBef>
                <a:spcPts val="600"/>
              </a:spcBef>
              <a:spcAft>
                <a:spcPts val="0"/>
              </a:spcAft>
              <a:buSzPts val="1800"/>
              <a:buChar char="▫"/>
              <a:defRPr/>
            </a:lvl5pPr>
            <a:lvl6pPr marL="2743131" lvl="5" indent="-228594" algn="l">
              <a:spcBef>
                <a:spcPts val="60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dirty="0"/>
          </a:p>
        </p:txBody>
      </p:sp>
      <p:sp>
        <p:nvSpPr>
          <p:cNvPr id="81" name="Google Shape;81;p44"/>
          <p:cNvSpPr/>
          <p:nvPr/>
        </p:nvSpPr>
        <p:spPr>
          <a:xfrm>
            <a:off x="4787895"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5">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739461"/>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pos="9472" userDrawn="1">
          <p15:clr>
            <a:srgbClr val="FBAE40"/>
          </p15:clr>
        </p15:guide>
        <p15:guide id="4" pos="63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80152" y="152400"/>
            <a:ext cx="11407048" cy="85407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3200" b="1" i="0" u="none" strike="noStrike" cap="none">
                <a:solidFill>
                  <a:srgbClr val="386EA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5"/>
          <p:cNvSpPr txBox="1">
            <a:spLocks noGrp="1"/>
          </p:cNvSpPr>
          <p:nvPr>
            <p:ph type="sldNum" idx="12"/>
          </p:nvPr>
        </p:nvSpPr>
        <p:spPr>
          <a:xfrm>
            <a:off x="10980261" y="6172202"/>
            <a:ext cx="906940" cy="276999"/>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600" b="0" i="0" u="none" strike="noStrike" cap="none">
                <a:solidFill>
                  <a:schemeClr val="bg2"/>
                </a:solidFill>
                <a:latin typeface="Calibri"/>
                <a:ea typeface="Calibri"/>
                <a:cs typeface="Calibri"/>
                <a:sym typeface="Calibri"/>
              </a:defRPr>
            </a:lvl1pPr>
            <a:lvl2pPr marL="0" marR="0" lvl="1" indent="0" algn="r" rtl="0">
              <a:spcBef>
                <a:spcPts val="0"/>
              </a:spcBef>
              <a:buNone/>
              <a:defRPr sz="1600" b="0" i="0" u="none" strike="noStrike" cap="none">
                <a:solidFill>
                  <a:srgbClr val="386EA4"/>
                </a:solidFill>
                <a:latin typeface="Calibri"/>
                <a:ea typeface="Calibri"/>
                <a:cs typeface="Calibri"/>
                <a:sym typeface="Calibri"/>
              </a:defRPr>
            </a:lvl2pPr>
            <a:lvl3pPr marL="0" marR="0" lvl="2" indent="0" algn="r" rtl="0">
              <a:spcBef>
                <a:spcPts val="0"/>
              </a:spcBef>
              <a:buNone/>
              <a:defRPr sz="1600" b="0" i="0" u="none" strike="noStrike" cap="none">
                <a:solidFill>
                  <a:srgbClr val="386EA4"/>
                </a:solidFill>
                <a:latin typeface="Calibri"/>
                <a:ea typeface="Calibri"/>
                <a:cs typeface="Calibri"/>
                <a:sym typeface="Calibri"/>
              </a:defRPr>
            </a:lvl3pPr>
            <a:lvl4pPr marL="0" marR="0" lvl="3" indent="0" algn="r" rtl="0">
              <a:spcBef>
                <a:spcPts val="0"/>
              </a:spcBef>
              <a:buNone/>
              <a:defRPr sz="1600" b="0" i="0" u="none" strike="noStrike" cap="none">
                <a:solidFill>
                  <a:srgbClr val="386EA4"/>
                </a:solidFill>
                <a:latin typeface="Calibri"/>
                <a:ea typeface="Calibri"/>
                <a:cs typeface="Calibri"/>
                <a:sym typeface="Calibri"/>
              </a:defRPr>
            </a:lvl4pPr>
            <a:lvl5pPr marL="0" marR="0" lvl="4" indent="0" algn="r" rtl="0">
              <a:spcBef>
                <a:spcPts val="0"/>
              </a:spcBef>
              <a:buNone/>
              <a:defRPr sz="1600" b="0" i="0" u="none" strike="noStrike" cap="none">
                <a:solidFill>
                  <a:srgbClr val="386EA4"/>
                </a:solidFill>
                <a:latin typeface="Calibri"/>
                <a:ea typeface="Calibri"/>
                <a:cs typeface="Calibri"/>
                <a:sym typeface="Calibri"/>
              </a:defRPr>
            </a:lvl5pPr>
            <a:lvl6pPr marL="0" marR="0" lvl="5" indent="0" algn="r" rtl="0">
              <a:spcBef>
                <a:spcPts val="0"/>
              </a:spcBef>
              <a:buNone/>
              <a:defRPr sz="1600" b="0" i="0" u="none" strike="noStrike" cap="none">
                <a:solidFill>
                  <a:srgbClr val="386EA4"/>
                </a:solidFill>
                <a:latin typeface="Calibri"/>
                <a:ea typeface="Calibri"/>
                <a:cs typeface="Calibri"/>
                <a:sym typeface="Calibri"/>
              </a:defRPr>
            </a:lvl6pPr>
            <a:lvl7pPr marL="0" marR="0" lvl="6" indent="0" algn="r" rtl="0">
              <a:spcBef>
                <a:spcPts val="0"/>
              </a:spcBef>
              <a:buNone/>
              <a:defRPr sz="1600" b="0" i="0" u="none" strike="noStrike" cap="none">
                <a:solidFill>
                  <a:srgbClr val="386EA4"/>
                </a:solidFill>
                <a:latin typeface="Calibri"/>
                <a:ea typeface="Calibri"/>
                <a:cs typeface="Calibri"/>
                <a:sym typeface="Calibri"/>
              </a:defRPr>
            </a:lvl7pPr>
            <a:lvl8pPr marL="0" marR="0" lvl="7" indent="0" algn="r" rtl="0">
              <a:spcBef>
                <a:spcPts val="0"/>
              </a:spcBef>
              <a:buNone/>
              <a:defRPr sz="1600" b="0" i="0" u="none" strike="noStrike" cap="none">
                <a:solidFill>
                  <a:srgbClr val="386EA4"/>
                </a:solidFill>
                <a:latin typeface="Calibri"/>
                <a:ea typeface="Calibri"/>
                <a:cs typeface="Calibri"/>
                <a:sym typeface="Calibri"/>
              </a:defRPr>
            </a:lvl8pPr>
            <a:lvl9pPr marL="0" marR="0" lvl="8" indent="0" algn="r" rtl="0">
              <a:spcBef>
                <a:spcPts val="0"/>
              </a:spcBef>
              <a:buNone/>
              <a:defRPr sz="1600" b="0" i="0" u="none" strike="noStrike" cap="none">
                <a:solidFill>
                  <a:srgbClr val="386EA4"/>
                </a:solidFill>
                <a:latin typeface="Calibri"/>
                <a:ea typeface="Calibri"/>
                <a:cs typeface="Calibri"/>
                <a:sym typeface="Calibri"/>
              </a:defRPr>
            </a:lvl9pPr>
          </a:lstStyle>
          <a:p>
            <a:fld id="{00000000-1234-1234-1234-123412341234}" type="slidenum">
              <a:rPr lang="en-US" smtClean="0"/>
              <a:pPr/>
              <a:t>‹#›</a:t>
            </a:fld>
            <a:endParaRPr lang="en-US" dirty="0">
              <a:solidFill>
                <a:schemeClr val="bg2"/>
              </a:solidFill>
            </a:endParaRPr>
          </a:p>
        </p:txBody>
      </p:sp>
      <p:sp>
        <p:nvSpPr>
          <p:cNvPr id="12" name="Google Shape;12;p35"/>
          <p:cNvSpPr txBox="1">
            <a:spLocks noGrp="1"/>
          </p:cNvSpPr>
          <p:nvPr>
            <p:ph type="body" idx="1"/>
          </p:nvPr>
        </p:nvSpPr>
        <p:spPr>
          <a:xfrm>
            <a:off x="480152" y="1825624"/>
            <a:ext cx="10873648" cy="4351339"/>
          </a:xfrm>
          <a:prstGeom prst="rect">
            <a:avLst/>
          </a:prstGeom>
          <a:noFill/>
          <a:ln>
            <a:noFill/>
          </a:ln>
        </p:spPr>
        <p:txBody>
          <a:bodyPr spcFirstLastPara="1" wrap="square" lIns="0" tIns="0" rIns="0" bIns="0" anchor="t" anchorCtr="0">
            <a:normAutofit/>
          </a:bodyPr>
          <a:lstStyle>
            <a:lvl1pPr marL="457200" marR="0" lvl="0" indent="-381000" algn="l" rtl="0">
              <a:spcBef>
                <a:spcPts val="0"/>
              </a:spcBef>
              <a:spcAft>
                <a:spcPts val="0"/>
              </a:spcAft>
              <a:buClr>
                <a:srgbClr val="328612"/>
              </a:buClr>
              <a:buSzPts val="2400"/>
              <a:buFont typeface="Noto Sans Symbols"/>
              <a:buChar char="≫"/>
              <a:defRPr sz="2400" b="0" i="0" u="none" strike="noStrike" cap="none">
                <a:solidFill>
                  <a:srgbClr val="386EA4"/>
                </a:solidFill>
                <a:latin typeface="Calibri"/>
                <a:ea typeface="Calibri"/>
                <a:cs typeface="Calibri"/>
                <a:sym typeface="Calibri"/>
              </a:defRPr>
            </a:lvl1pPr>
            <a:lvl2pPr marL="914400" marR="0" lvl="1" indent="-368300" algn="l" rtl="0">
              <a:spcBef>
                <a:spcPts val="600"/>
              </a:spcBef>
              <a:spcAft>
                <a:spcPts val="0"/>
              </a:spcAft>
              <a:buClr>
                <a:srgbClr val="328612"/>
              </a:buClr>
              <a:buSzPts val="2200"/>
              <a:buFont typeface="NTR"/>
              <a:buChar char="&gt;"/>
              <a:defRPr sz="2200" b="0" i="0" u="none" strike="noStrike" cap="none">
                <a:solidFill>
                  <a:srgbClr val="386EA4"/>
                </a:solidFill>
                <a:latin typeface="Calibri"/>
                <a:ea typeface="Calibri"/>
                <a:cs typeface="Calibri"/>
                <a:sym typeface="Calibri"/>
              </a:defRPr>
            </a:lvl2pPr>
            <a:lvl3pPr marL="1371600" marR="0" lvl="2" indent="-355600" algn="l" rtl="0">
              <a:spcBef>
                <a:spcPts val="600"/>
              </a:spcBef>
              <a:spcAft>
                <a:spcPts val="0"/>
              </a:spcAft>
              <a:buClr>
                <a:srgbClr val="328612"/>
              </a:buClr>
              <a:buSzPts val="2000"/>
              <a:buFont typeface="NTR"/>
              <a:buChar char="●"/>
              <a:defRPr sz="2000" b="0" i="0" u="none" strike="noStrike" cap="none">
                <a:solidFill>
                  <a:srgbClr val="386EA4"/>
                </a:solidFill>
                <a:latin typeface="Calibri"/>
                <a:ea typeface="Calibri"/>
                <a:cs typeface="Calibri"/>
                <a:sym typeface="Calibri"/>
              </a:defRPr>
            </a:lvl3pPr>
            <a:lvl4pPr marL="1828800" marR="0" lvl="3" indent="-342900" algn="l" rtl="0">
              <a:spcBef>
                <a:spcPts val="600"/>
              </a:spcBef>
              <a:spcAft>
                <a:spcPts val="0"/>
              </a:spcAft>
              <a:buClr>
                <a:srgbClr val="328612"/>
              </a:buClr>
              <a:buSzPts val="1800"/>
              <a:buFont typeface="Noto Sans Symbols"/>
              <a:buChar char="▪"/>
              <a:defRPr sz="1800" b="0" i="0" u="none" strike="noStrike" cap="none">
                <a:solidFill>
                  <a:srgbClr val="386EA4"/>
                </a:solidFill>
                <a:latin typeface="Calibri"/>
                <a:ea typeface="Calibri"/>
                <a:cs typeface="Calibri"/>
                <a:sym typeface="Calibri"/>
              </a:defRPr>
            </a:lvl4pPr>
            <a:lvl5pPr marL="2286000" marR="0" lvl="4" indent="-342900" algn="l" rtl="0">
              <a:spcBef>
                <a:spcPts val="600"/>
              </a:spcBef>
              <a:spcAft>
                <a:spcPts val="0"/>
              </a:spcAft>
              <a:buClr>
                <a:srgbClr val="328612"/>
              </a:buClr>
              <a:buSzPts val="1800"/>
              <a:buFont typeface="Merriweather Sans"/>
              <a:buChar char="▫"/>
              <a:defRPr sz="1800" b="0" i="0" u="none" strike="noStrike" cap="none">
                <a:solidFill>
                  <a:srgbClr val="386EA4"/>
                </a:solidFill>
                <a:latin typeface="Calibri"/>
                <a:ea typeface="Calibri"/>
                <a:cs typeface="Calibri"/>
                <a:sym typeface="Calibri"/>
              </a:defRPr>
            </a:lvl5pPr>
            <a:lvl6pPr marL="2743200" marR="0" lvl="5" indent="-228600" algn="l" rtl="0">
              <a:spcBef>
                <a:spcPts val="60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73253902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lnSpc>
                <a:spcPct val="90000"/>
              </a:lnSpc>
              <a:buSzPts val="2500"/>
            </a:pPr>
            <a:r>
              <a:rPr lang="en-US" sz="2800">
                <a:solidFill>
                  <a:srgbClr val="376EA3"/>
                </a:solidFill>
              </a:rPr>
              <a:t>Strengthening the Educator Workforce for Multilingual Learners</a:t>
            </a:r>
            <a:endParaRPr sz="2800"/>
          </a:p>
        </p:txBody>
      </p:sp>
      <p:sp>
        <p:nvSpPr>
          <p:cNvPr id="368" name="Google Shape;368;p1"/>
          <p:cNvSpPr txBox="1">
            <a:spLocks noGrp="1"/>
          </p:cNvSpPr>
          <p:nvPr>
            <p:ph type="body" idx="1"/>
          </p:nvPr>
        </p:nvSpPr>
        <p:spPr>
          <a:xfrm>
            <a:off x="7391402" y="3429002"/>
            <a:ext cx="3886199" cy="712359"/>
          </a:xfrm>
          <a:prstGeom prst="rect">
            <a:avLst/>
          </a:prstGeom>
          <a:noFill/>
          <a:ln>
            <a:noFill/>
          </a:ln>
        </p:spPr>
        <p:txBody>
          <a:bodyPr spcFirstLastPara="1" wrap="square" lIns="0" tIns="0" rIns="0" bIns="0" anchor="t" anchorCtr="0">
            <a:noAutofit/>
          </a:bodyPr>
          <a:lstStyle/>
          <a:p>
            <a:pPr marL="0" indent="0">
              <a:lnSpc>
                <a:spcPct val="90000"/>
              </a:lnSpc>
              <a:spcBef>
                <a:spcPts val="800"/>
              </a:spcBef>
              <a:buSzPts val="1600"/>
            </a:pPr>
            <a:r>
              <a:rPr lang="en-US" sz="2667">
                <a:solidFill>
                  <a:srgbClr val="3A73A7"/>
                </a:solidFill>
              </a:rPr>
              <a:t>Module 3 </a:t>
            </a:r>
            <a:endParaRPr/>
          </a:p>
          <a:p>
            <a:pPr marL="0" indent="0">
              <a:lnSpc>
                <a:spcPct val="90000"/>
              </a:lnSpc>
              <a:spcBef>
                <a:spcPts val="800"/>
              </a:spcBef>
              <a:buSzPts val="1600"/>
            </a:pPr>
            <a:r>
              <a:rPr lang="en-US" sz="2667">
                <a:solidFill>
                  <a:srgbClr val="3A73A7"/>
                </a:solidFill>
              </a:rPr>
              <a:t>Coming Together Around an Action Plan</a:t>
            </a:r>
            <a:endParaRPr sz="2667">
              <a:solidFill>
                <a:srgbClr val="3A73A7"/>
              </a:solidFill>
            </a:endParaRPr>
          </a:p>
        </p:txBody>
      </p:sp>
      <p:sp>
        <p:nvSpPr>
          <p:cNvPr id="369" name="Google Shape;369;p1"/>
          <p:cNvSpPr txBox="1">
            <a:spLocks noGrp="1"/>
          </p:cNvSpPr>
          <p:nvPr>
            <p:ph type="body" idx="2"/>
          </p:nvPr>
        </p:nvSpPr>
        <p:spPr>
          <a:prstGeom prst="rect">
            <a:avLst/>
          </a:prstGeom>
          <a:noFill/>
          <a:ln>
            <a:noFill/>
          </a:ln>
        </p:spPr>
        <p:txBody>
          <a:bodyPr spcFirstLastPara="1" wrap="square" lIns="91433" tIns="45700" rIns="91433" bIns="45700" anchor="t" anchorCtr="0">
            <a:normAutofit/>
          </a:bodyPr>
          <a:lstStyle/>
          <a:p>
            <a:pPr marL="0" indent="0">
              <a:lnSpc>
                <a:spcPct val="90000"/>
              </a:lnSpc>
              <a:spcBef>
                <a:spcPts val="800"/>
              </a:spcBef>
              <a:spcAft>
                <a:spcPts val="300"/>
              </a:spcAft>
              <a:buSzPts val="1600"/>
            </a:pPr>
            <a:r>
              <a:rPr lang="en-US" b="0">
                <a:solidFill>
                  <a:srgbClr val="386EA2"/>
                </a:solidFill>
                <a:latin typeface="Calibri"/>
                <a:ea typeface="Calibri"/>
                <a:cs typeface="Calibri"/>
                <a:sym typeface="Calibri"/>
              </a:rPr>
              <a:t>[Date/Time</a:t>
            </a:r>
            <a:r>
              <a:rPr lang="en-US" b="0">
                <a:latin typeface="Calibri"/>
                <a:ea typeface="Calibri"/>
                <a:cs typeface="Calibri"/>
                <a:sym typeface="Calibri"/>
              </a:rPr>
              <a:t>]</a:t>
            </a:r>
            <a:endParaRPr b="0"/>
          </a:p>
        </p:txBody>
      </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4"/>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a:t>Action Plan - Example</a:t>
            </a:r>
            <a:endParaRPr/>
          </a:p>
        </p:txBody>
      </p:sp>
      <p:sp>
        <p:nvSpPr>
          <p:cNvPr id="511" name="Google Shape;511;p14"/>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10</a:t>
            </a:fld>
            <a:endParaRPr/>
          </a:p>
        </p:txBody>
      </p:sp>
      <p:sp>
        <p:nvSpPr>
          <p:cNvPr id="512" name="Google Shape;512;p14"/>
          <p:cNvSpPr txBox="1"/>
          <p:nvPr/>
        </p:nvSpPr>
        <p:spPr>
          <a:xfrm>
            <a:off x="529061" y="765010"/>
            <a:ext cx="10858761" cy="861720"/>
          </a:xfrm>
          <a:prstGeom prst="rect">
            <a:avLst/>
          </a:prstGeom>
          <a:noFill/>
          <a:ln>
            <a:noFill/>
          </a:ln>
        </p:spPr>
        <p:txBody>
          <a:bodyPr spcFirstLastPara="1" wrap="square" lIns="121900" tIns="60933" rIns="121900" bIns="60933" anchor="ctr" anchorCtr="0">
            <a:spAutoFit/>
          </a:bodyPr>
          <a:lstStyle/>
          <a:p>
            <a:r>
              <a:rPr lang="en-US" sz="1600" b="1" dirty="0">
                <a:solidFill>
                  <a:schemeClr val="tx1"/>
                </a:solidFill>
                <a:latin typeface="Calibri"/>
                <a:ea typeface="Calibri"/>
                <a:cs typeface="Calibri"/>
                <a:sym typeface="Calibri"/>
              </a:rPr>
              <a:t>Goal #1 </a:t>
            </a:r>
            <a:endParaRPr sz="2489" dirty="0">
              <a:solidFill>
                <a:schemeClr val="tx1"/>
              </a:solidFill>
            </a:endParaRPr>
          </a:p>
          <a:p>
            <a:r>
              <a:rPr lang="en-US" sz="1600" dirty="0">
                <a:solidFill>
                  <a:schemeClr val="tx1"/>
                </a:solidFill>
                <a:latin typeface="Calibri"/>
                <a:ea typeface="Calibri"/>
                <a:cs typeface="Calibri"/>
                <a:sym typeface="Calibri"/>
              </a:rPr>
              <a:t>By the end of 2026, our district will have a professional learning program that provides support to 60% of teachers of ML students. Via survey, 60% of participating teachers will provide feedback indicating that the program met their needs. </a:t>
            </a:r>
            <a:endParaRPr sz="2489" dirty="0">
              <a:solidFill>
                <a:schemeClr val="tx1"/>
              </a:solidFill>
            </a:endParaRPr>
          </a:p>
        </p:txBody>
      </p:sp>
      <p:graphicFrame>
        <p:nvGraphicFramePr>
          <p:cNvPr id="2" name="Table 1">
            <a:extLst>
              <a:ext uri="{FF2B5EF4-FFF2-40B4-BE49-F238E27FC236}">
                <a16:creationId xmlns:a16="http://schemas.microsoft.com/office/drawing/2014/main" id="{DF9E8577-0AED-E583-E3FB-7BAB1BB31569}"/>
              </a:ext>
            </a:extLst>
          </p:cNvPr>
          <p:cNvGraphicFramePr>
            <a:graphicFrameLocks noGrp="1"/>
          </p:cNvGraphicFramePr>
          <p:nvPr>
            <p:extLst>
              <p:ext uri="{D42A27DB-BD31-4B8C-83A1-F6EECF244321}">
                <p14:modId xmlns:p14="http://schemas.microsoft.com/office/powerpoint/2010/main" val="2492213108"/>
              </p:ext>
            </p:extLst>
          </p:nvPr>
        </p:nvGraphicFramePr>
        <p:xfrm>
          <a:off x="799637" y="1678764"/>
          <a:ext cx="10310152" cy="3785575"/>
        </p:xfrm>
        <a:graphic>
          <a:graphicData uri="http://schemas.openxmlformats.org/drawingml/2006/table">
            <a:tbl>
              <a:tblPr/>
              <a:tblGrid>
                <a:gridCol w="1288769">
                  <a:extLst>
                    <a:ext uri="{9D8B030D-6E8A-4147-A177-3AD203B41FA5}">
                      <a16:colId xmlns:a16="http://schemas.microsoft.com/office/drawing/2014/main" val="1516537195"/>
                    </a:ext>
                  </a:extLst>
                </a:gridCol>
                <a:gridCol w="1288769">
                  <a:extLst>
                    <a:ext uri="{9D8B030D-6E8A-4147-A177-3AD203B41FA5}">
                      <a16:colId xmlns:a16="http://schemas.microsoft.com/office/drawing/2014/main" val="1812199638"/>
                    </a:ext>
                  </a:extLst>
                </a:gridCol>
                <a:gridCol w="1502892">
                  <a:extLst>
                    <a:ext uri="{9D8B030D-6E8A-4147-A177-3AD203B41FA5}">
                      <a16:colId xmlns:a16="http://schemas.microsoft.com/office/drawing/2014/main" val="2258102566"/>
                    </a:ext>
                  </a:extLst>
                </a:gridCol>
                <a:gridCol w="1074646">
                  <a:extLst>
                    <a:ext uri="{9D8B030D-6E8A-4147-A177-3AD203B41FA5}">
                      <a16:colId xmlns:a16="http://schemas.microsoft.com/office/drawing/2014/main" val="4106565049"/>
                    </a:ext>
                  </a:extLst>
                </a:gridCol>
                <a:gridCol w="1288769">
                  <a:extLst>
                    <a:ext uri="{9D8B030D-6E8A-4147-A177-3AD203B41FA5}">
                      <a16:colId xmlns:a16="http://schemas.microsoft.com/office/drawing/2014/main" val="3824649040"/>
                    </a:ext>
                  </a:extLst>
                </a:gridCol>
                <a:gridCol w="1288769">
                  <a:extLst>
                    <a:ext uri="{9D8B030D-6E8A-4147-A177-3AD203B41FA5}">
                      <a16:colId xmlns:a16="http://schemas.microsoft.com/office/drawing/2014/main" val="681733149"/>
                    </a:ext>
                  </a:extLst>
                </a:gridCol>
                <a:gridCol w="1288769">
                  <a:extLst>
                    <a:ext uri="{9D8B030D-6E8A-4147-A177-3AD203B41FA5}">
                      <a16:colId xmlns:a16="http://schemas.microsoft.com/office/drawing/2014/main" val="1810702519"/>
                    </a:ext>
                  </a:extLst>
                </a:gridCol>
                <a:gridCol w="1288769">
                  <a:extLst>
                    <a:ext uri="{9D8B030D-6E8A-4147-A177-3AD203B41FA5}">
                      <a16:colId xmlns:a16="http://schemas.microsoft.com/office/drawing/2014/main" val="346018687"/>
                    </a:ext>
                  </a:extLst>
                </a:gridCol>
              </a:tblGrid>
              <a:tr h="807659">
                <a:tc>
                  <a:txBody>
                    <a:bodyPr/>
                    <a:lstStyle/>
                    <a:p>
                      <a:pPr>
                        <a:lnSpc>
                          <a:spcPct val="100000"/>
                        </a:lnSpc>
                        <a:spcAft>
                          <a:spcPts val="1013"/>
                        </a:spcAft>
                        <a:buNone/>
                      </a:pPr>
                      <a:r>
                        <a:rPr lang="en-US" sz="1000" b="1">
                          <a:solidFill>
                            <a:srgbClr val="FFFFFF"/>
                          </a:solidFill>
                          <a:effectLst/>
                          <a:latin typeface="Red Hat Text" panose="02010303040201060303" pitchFamily="2" charset="0"/>
                        </a:rPr>
                        <a:t>Actions you will do in Year 1</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Who is responsible?</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What competencies, policies, or practices will be needed for this action item?</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Funding source</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Start date</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End date</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a:solidFill>
                            <a:srgbClr val="FFFFFF"/>
                          </a:solidFill>
                          <a:effectLst/>
                          <a:latin typeface="Red Hat Text" panose="02010303040201060303" pitchFamily="2" charset="0"/>
                        </a:rPr>
                        <a:t>How will you know the results are meeting your goals?</a:t>
                      </a:r>
                      <a:endParaRPr lang="en-US" sz="100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000" b="1" dirty="0">
                          <a:solidFill>
                            <a:srgbClr val="FFFFFF"/>
                          </a:solidFill>
                          <a:effectLst/>
                          <a:latin typeface="Red Hat Text" panose="02010303040201060303" pitchFamily="2" charset="0"/>
                        </a:rPr>
                        <a:t>Who will hold the person(s) accountable?</a:t>
                      </a:r>
                      <a:endParaRPr lang="en-US" sz="1000" dirty="0">
                        <a:solidFill>
                          <a:srgbClr val="FFFFFF"/>
                        </a:solidFill>
                        <a:effectLst/>
                        <a:latin typeface="Red Hat Text" panose="02010303040201060303" pitchFamily="2" charset="0"/>
                      </a:endParaRP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12466419"/>
                  </a:ext>
                </a:extLst>
              </a:tr>
              <a:tr h="1832510">
                <a:tc>
                  <a:txBody>
                    <a:bodyPr/>
                    <a:lstStyle/>
                    <a:p>
                      <a:pPr>
                        <a:lnSpc>
                          <a:spcPct val="100000"/>
                        </a:lnSpc>
                        <a:spcAft>
                          <a:spcPts val="1013"/>
                        </a:spcAft>
                        <a:buNone/>
                      </a:pPr>
                      <a:r>
                        <a:rPr lang="en-US" sz="1000">
                          <a:effectLst/>
                          <a:latin typeface="Red Hat Text" panose="02010303040201060303" pitchFamily="2" charset="0"/>
                        </a:rPr>
                        <a:t>Create a district professional learning team to develop and implement professional learning on ML pedagogy</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Director of Teaching and Learning</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ML pedagogy, reading specialists, adaptive services, etc.</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Annual Budget: $TBD per annum</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dirty="0">
                          <a:effectLst/>
                          <a:latin typeface="Red Hat Text" panose="02010303040201060303" pitchFamily="2" charset="0"/>
                        </a:rPr>
                        <a:t>May 2025</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Ongoing</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dirty="0">
                          <a:effectLst/>
                          <a:latin typeface="Red Hat Text" panose="02010303040201060303" pitchFamily="2" charset="0"/>
                        </a:rPr>
                        <a:t>At least 1 professional learning session per quarter is attended by 60% of ML teachers.</a:t>
                      </a:r>
                    </a:p>
                    <a:p>
                      <a:pPr>
                        <a:lnSpc>
                          <a:spcPct val="100000"/>
                        </a:lnSpc>
                        <a:spcAft>
                          <a:spcPts val="1013"/>
                        </a:spcAft>
                        <a:buNone/>
                      </a:pPr>
                      <a:r>
                        <a:rPr lang="en-US" sz="1000" dirty="0">
                          <a:effectLst/>
                          <a:latin typeface="Red Hat Text" panose="02010303040201060303" pitchFamily="2" charset="0"/>
                        </a:rPr>
                        <a:t>60% of quarterly professional learning session participants have provided positive feedback.</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dirty="0">
                          <a:effectLst/>
                          <a:latin typeface="Red Hat Text" panose="02010303040201060303" pitchFamily="2" charset="0"/>
                        </a:rPr>
                        <a:t>Superintendent, school principal</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9610150"/>
                  </a:ext>
                </a:extLst>
              </a:tr>
              <a:tr h="1145406">
                <a:tc>
                  <a:txBody>
                    <a:bodyPr/>
                    <a:lstStyle/>
                    <a:p>
                      <a:pPr>
                        <a:lnSpc>
                          <a:spcPct val="100000"/>
                        </a:lnSpc>
                        <a:spcAft>
                          <a:spcPts val="1013"/>
                        </a:spcAft>
                        <a:buNone/>
                      </a:pPr>
                      <a:r>
                        <a:rPr lang="en-US" sz="1000">
                          <a:effectLst/>
                          <a:latin typeface="Red Hat Text" panose="02010303040201060303" pitchFamily="2" charset="0"/>
                        </a:rPr>
                        <a:t>Develop and distribute a teacher survey capturing feedback on the ongoing professional learning</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ML Team Lead</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Survey and impact assessments, survey platform</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Annual Budget: $TBD per annum</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May 2025</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June 2026</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a:effectLst/>
                          <a:latin typeface="Red Hat Text" panose="02010303040201060303" pitchFamily="2" charset="0"/>
                        </a:rPr>
                        <a:t>Survey is administered to all professional learning participants and completed by 60%.</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r>
                        <a:rPr lang="en-US" sz="1000" dirty="0">
                          <a:effectLst/>
                          <a:latin typeface="Red Hat Text" panose="02010303040201060303" pitchFamily="2" charset="0"/>
                        </a:rPr>
                        <a:t>Superintendent, school principal</a:t>
                      </a:r>
                    </a:p>
                  </a:txBody>
                  <a:tcPr marL="36123" marR="36123" marT="36123" marB="3612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825560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1" name="Google Shape;521;p15"/>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dirty="0"/>
              <a:t>Your Action Plan</a:t>
            </a:r>
            <a:endParaRPr sz="4267" dirty="0"/>
          </a:p>
        </p:txBody>
      </p:sp>
      <p:sp>
        <p:nvSpPr>
          <p:cNvPr id="522" name="Google Shape;522;p15"/>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11</a:t>
            </a:fld>
            <a:endParaRPr/>
          </a:p>
        </p:txBody>
      </p:sp>
      <p:graphicFrame>
        <p:nvGraphicFramePr>
          <p:cNvPr id="5" name="Table 4">
            <a:extLst>
              <a:ext uri="{FF2B5EF4-FFF2-40B4-BE49-F238E27FC236}">
                <a16:creationId xmlns:a16="http://schemas.microsoft.com/office/drawing/2014/main" id="{7ACFC3AE-6F82-EAC4-3800-50F2481CBB07}"/>
              </a:ext>
            </a:extLst>
          </p:cNvPr>
          <p:cNvGraphicFramePr>
            <a:graphicFrameLocks noGrp="1"/>
          </p:cNvGraphicFramePr>
          <p:nvPr>
            <p:extLst>
              <p:ext uri="{D42A27DB-BD31-4B8C-83A1-F6EECF244321}">
                <p14:modId xmlns:p14="http://schemas.microsoft.com/office/powerpoint/2010/main" val="987339293"/>
              </p:ext>
            </p:extLst>
          </p:nvPr>
        </p:nvGraphicFramePr>
        <p:xfrm>
          <a:off x="658812" y="1432560"/>
          <a:ext cx="10874376" cy="2865120"/>
        </p:xfrm>
        <a:graphic>
          <a:graphicData uri="http://schemas.openxmlformats.org/drawingml/2006/table">
            <a:tbl>
              <a:tblPr/>
              <a:tblGrid>
                <a:gridCol w="1431245">
                  <a:extLst>
                    <a:ext uri="{9D8B030D-6E8A-4147-A177-3AD203B41FA5}">
                      <a16:colId xmlns:a16="http://schemas.microsoft.com/office/drawing/2014/main" val="258620648"/>
                    </a:ext>
                  </a:extLst>
                </a:gridCol>
                <a:gridCol w="1287349">
                  <a:extLst>
                    <a:ext uri="{9D8B030D-6E8A-4147-A177-3AD203B41FA5}">
                      <a16:colId xmlns:a16="http://schemas.microsoft.com/office/drawing/2014/main" val="1320056647"/>
                    </a:ext>
                  </a:extLst>
                </a:gridCol>
                <a:gridCol w="1560354">
                  <a:extLst>
                    <a:ext uri="{9D8B030D-6E8A-4147-A177-3AD203B41FA5}">
                      <a16:colId xmlns:a16="http://schemas.microsoft.com/office/drawing/2014/main" val="783198064"/>
                    </a:ext>
                  </a:extLst>
                </a:gridCol>
                <a:gridCol w="1158240">
                  <a:extLst>
                    <a:ext uri="{9D8B030D-6E8A-4147-A177-3AD203B41FA5}">
                      <a16:colId xmlns:a16="http://schemas.microsoft.com/office/drawing/2014/main" val="4159885167"/>
                    </a:ext>
                  </a:extLst>
                </a:gridCol>
                <a:gridCol w="1359297">
                  <a:extLst>
                    <a:ext uri="{9D8B030D-6E8A-4147-A177-3AD203B41FA5}">
                      <a16:colId xmlns:a16="http://schemas.microsoft.com/office/drawing/2014/main" val="26655366"/>
                    </a:ext>
                  </a:extLst>
                </a:gridCol>
                <a:gridCol w="1359297">
                  <a:extLst>
                    <a:ext uri="{9D8B030D-6E8A-4147-A177-3AD203B41FA5}">
                      <a16:colId xmlns:a16="http://schemas.microsoft.com/office/drawing/2014/main" val="3009688549"/>
                    </a:ext>
                  </a:extLst>
                </a:gridCol>
                <a:gridCol w="1359297">
                  <a:extLst>
                    <a:ext uri="{9D8B030D-6E8A-4147-A177-3AD203B41FA5}">
                      <a16:colId xmlns:a16="http://schemas.microsoft.com/office/drawing/2014/main" val="3501187202"/>
                    </a:ext>
                  </a:extLst>
                </a:gridCol>
                <a:gridCol w="1359297">
                  <a:extLst>
                    <a:ext uri="{9D8B030D-6E8A-4147-A177-3AD203B41FA5}">
                      <a16:colId xmlns:a16="http://schemas.microsoft.com/office/drawing/2014/main" val="2412729905"/>
                    </a:ext>
                  </a:extLst>
                </a:gridCol>
              </a:tblGrid>
              <a:tr h="1068388">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Actions you will do in Year 1</a:t>
                      </a:r>
                      <a:endParaRPr lang="en-US" sz="1400"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Who is responsible?</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What competencies, policies, or practices will be needed for this action item?</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Funding source</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Start date</a:t>
                      </a:r>
                      <a:endParaRPr lang="en-US" sz="1400"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End date</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How will you know the results are meeting your goals?</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Who will hold the person(s) accountable?</a:t>
                      </a:r>
                      <a:endParaRPr lang="en-US" sz="1400"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30387599"/>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36307"/>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5117549"/>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09329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6"/>
          <p:cNvSpPr txBox="1">
            <a:spLocks noGrp="1"/>
          </p:cNvSpPr>
          <p:nvPr>
            <p:ph type="title"/>
          </p:nvPr>
        </p:nvSpPr>
        <p:spPr>
          <a:prstGeom prst="rect">
            <a:avLst/>
          </a:prstGeom>
          <a:noFill/>
          <a:ln>
            <a:noFill/>
          </a:ln>
        </p:spPr>
        <p:txBody>
          <a:bodyPr spcFirstLastPara="1" wrap="square" lIns="91433" tIns="45700" rIns="91433" bIns="45700" anchor="ctr" anchorCtr="0">
            <a:noAutofit/>
          </a:bodyPr>
          <a:lstStyle/>
          <a:p>
            <a:pPr>
              <a:lnSpc>
                <a:spcPct val="90000"/>
              </a:lnSpc>
              <a:buSzPts val="2500"/>
            </a:pPr>
            <a:r>
              <a:rPr lang="en-US" sz="4800"/>
              <a:t>Wrap Up</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7"/>
          <p:cNvSpPr txBox="1">
            <a:spLocks noGrp="1"/>
          </p:cNvSpPr>
          <p:nvPr>
            <p:ph type="body" idx="1"/>
          </p:nvPr>
        </p:nvSpPr>
        <p:spPr>
          <a:prstGeom prst="rect">
            <a:avLst/>
          </a:prstGeom>
          <a:noFill/>
          <a:ln>
            <a:noFill/>
          </a:ln>
        </p:spPr>
        <p:txBody>
          <a:bodyPr spcFirstLastPara="1" wrap="square" lIns="91433" tIns="45700" rIns="91433" bIns="45700" anchor="t" anchorCtr="0">
            <a:normAutofit/>
          </a:bodyPr>
          <a:lstStyle/>
          <a:p>
            <a:pPr marL="186262" indent="0">
              <a:spcBef>
                <a:spcPts val="800"/>
              </a:spcBef>
              <a:buSzPts val="1600"/>
              <a:buNone/>
            </a:pPr>
            <a:r>
              <a:rPr lang="en-US" b="1" dirty="0">
                <a:solidFill>
                  <a:schemeClr val="tx1"/>
                </a:solidFill>
              </a:rPr>
              <a:t>The last step for completing Module #3 is to determine what next steps are needed to move forward on this work. Questions to consider: </a:t>
            </a:r>
            <a:endParaRPr b="1" dirty="0">
              <a:solidFill>
                <a:schemeClr val="tx1"/>
              </a:solidFill>
            </a:endParaRPr>
          </a:p>
          <a:p>
            <a:pPr marL="567252" indent="-380990">
              <a:spcBef>
                <a:spcPts val="800"/>
              </a:spcBef>
              <a:buSzPts val="1600"/>
              <a:buFont typeface="NTR"/>
              <a:buChar char="≫"/>
            </a:pPr>
            <a:r>
              <a:rPr lang="en-US" b="0" i="0" dirty="0">
                <a:solidFill>
                  <a:schemeClr val="tx1"/>
                </a:solidFill>
                <a:latin typeface="Calibri"/>
                <a:ea typeface="Calibri"/>
                <a:cs typeface="Calibri"/>
                <a:sym typeface="Calibri"/>
              </a:rPr>
              <a:t>Did you complete the full action </a:t>
            </a:r>
            <a:r>
              <a:rPr lang="en-US" dirty="0">
                <a:solidFill>
                  <a:schemeClr val="tx1"/>
                </a:solidFill>
              </a:rPr>
              <a:t>p</a:t>
            </a:r>
            <a:r>
              <a:rPr lang="en-US" b="0" i="0" dirty="0">
                <a:solidFill>
                  <a:schemeClr val="tx1"/>
                </a:solidFill>
                <a:latin typeface="Calibri"/>
                <a:ea typeface="Calibri"/>
                <a:cs typeface="Calibri"/>
                <a:sym typeface="Calibri"/>
              </a:rPr>
              <a:t>lan or do you need a future session(s) to fully complete it? What will be the timeline and/or cadence for these sessions? </a:t>
            </a:r>
            <a:endParaRPr dirty="0">
              <a:solidFill>
                <a:schemeClr val="tx1"/>
              </a:solidFill>
            </a:endParaRPr>
          </a:p>
          <a:p>
            <a:pPr marL="609585" indent="-440256">
              <a:spcBef>
                <a:spcPts val="800"/>
              </a:spcBef>
              <a:buSzPts val="1600"/>
              <a:buFont typeface="NTR"/>
              <a:buChar char="≫"/>
            </a:pPr>
            <a:r>
              <a:rPr lang="en-US" b="0" i="0" dirty="0">
                <a:solidFill>
                  <a:schemeClr val="tx1"/>
                </a:solidFill>
                <a:latin typeface="Calibri"/>
                <a:ea typeface="Calibri"/>
                <a:cs typeface="Calibri"/>
                <a:sym typeface="Calibri"/>
              </a:rPr>
              <a:t>Does the plan require additional input or sign-off before work can begin? What will be your work team’s timeline for this step? </a:t>
            </a:r>
            <a:endParaRPr dirty="0">
              <a:solidFill>
                <a:schemeClr val="tx1"/>
              </a:solidFill>
            </a:endParaRPr>
          </a:p>
          <a:p>
            <a:pPr marL="609585" indent="-440256">
              <a:spcBef>
                <a:spcPts val="800"/>
              </a:spcBef>
              <a:buSzPts val="1600"/>
              <a:buFont typeface="NTR"/>
              <a:buChar char="≫"/>
            </a:pPr>
            <a:r>
              <a:rPr lang="en-US" b="0" i="0" dirty="0">
                <a:solidFill>
                  <a:schemeClr val="tx1"/>
                </a:solidFill>
                <a:latin typeface="Calibri"/>
                <a:ea typeface="Calibri"/>
                <a:cs typeface="Calibri"/>
                <a:sym typeface="Calibri"/>
              </a:rPr>
              <a:t>If the Action Plan is complete, then when will implementation work begin? Who will be responsible for launching this work and/or where will it “live”? </a:t>
            </a:r>
            <a:endParaRPr dirty="0">
              <a:solidFill>
                <a:schemeClr val="tx1"/>
              </a:solidFill>
            </a:endParaRPr>
          </a:p>
        </p:txBody>
      </p:sp>
      <p:sp>
        <p:nvSpPr>
          <p:cNvPr id="533" name="Google Shape;533;p17"/>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a:t>Next Steps</a:t>
            </a:r>
            <a:endParaRPr sz="4267"/>
          </a:p>
        </p:txBody>
      </p:sp>
      <p:sp>
        <p:nvSpPr>
          <p:cNvPr id="534" name="Google Shape;534;p17"/>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9"/>
          <p:cNvSpPr txBox="1">
            <a:spLocks noGrp="1"/>
          </p:cNvSpPr>
          <p:nvPr>
            <p:ph type="body" idx="1"/>
          </p:nvPr>
        </p:nvSpPr>
        <p:spPr>
          <a:prstGeom prst="rect">
            <a:avLst/>
          </a:prstGeom>
          <a:noFill/>
          <a:ln>
            <a:noFill/>
          </a:ln>
        </p:spPr>
        <p:txBody>
          <a:bodyPr spcFirstLastPara="1" wrap="square" lIns="91433" tIns="45700" rIns="91433" bIns="45700" anchor="t" anchorCtr="0">
            <a:normAutofit/>
          </a:bodyPr>
          <a:lstStyle/>
          <a:p>
            <a:pPr marL="169329" indent="0">
              <a:spcBef>
                <a:spcPts val="800"/>
              </a:spcBef>
              <a:buSzPts val="1600"/>
              <a:buNone/>
            </a:pPr>
            <a:r>
              <a:rPr lang="en-US" dirty="0">
                <a:solidFill>
                  <a:schemeClr val="tx1"/>
                </a:solidFill>
              </a:rPr>
              <a:t>You have completed all the work modules. Take time to acknowledge all participants for their contributions to this effort. Congratulations on coming together to better support your multilingual learners, educators, and community members!  </a:t>
            </a:r>
            <a:endParaRPr sz="1867" dirty="0">
              <a:solidFill>
                <a:schemeClr val="tx1"/>
              </a:solidFill>
            </a:endParaRPr>
          </a:p>
        </p:txBody>
      </p:sp>
      <p:sp>
        <p:nvSpPr>
          <p:cNvPr id="540" name="Google Shape;540;p19"/>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a:t>Congratulations!</a:t>
            </a:r>
            <a:endParaRPr sz="4267"/>
          </a:p>
        </p:txBody>
      </p:sp>
      <p:sp>
        <p:nvSpPr>
          <p:cNvPr id="541" name="Google Shape;541;p19"/>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14</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91bc454eb6_1_0"/>
          <p:cNvSpPr txBox="1">
            <a:spLocks noGrp="1"/>
          </p:cNvSpPr>
          <p:nvPr>
            <p:ph type="title"/>
          </p:nvPr>
        </p:nvSpPr>
        <p:spPr>
          <a:prstGeom prst="rect">
            <a:avLst/>
          </a:prstGeom>
        </p:spPr>
        <p:txBody>
          <a:bodyPr spcFirstLastPara="1" wrap="square" lIns="0" tIns="0" rIns="0" bIns="0" anchor="ctr" anchorCtr="0">
            <a:normAutofit/>
          </a:bodyPr>
          <a:lstStyle/>
          <a:p>
            <a:r>
              <a:rPr lang="en-US"/>
              <a:t>Icebreaker</a:t>
            </a:r>
            <a:endParaRPr/>
          </a:p>
        </p:txBody>
      </p:sp>
      <p:sp>
        <p:nvSpPr>
          <p:cNvPr id="376" name="Google Shape;376;g391bc454eb6_1_0"/>
          <p:cNvSpPr txBox="1">
            <a:spLocks noGrp="1"/>
          </p:cNvSpPr>
          <p:nvPr>
            <p:ph type="sldNum" idx="12"/>
          </p:nvPr>
        </p:nvSpPr>
        <p:spPr>
          <a:prstGeom prst="rect">
            <a:avLst/>
          </a:prstGeom>
        </p:spPr>
        <p:txBody>
          <a:bodyPr spcFirstLastPara="1" wrap="square" lIns="0" tIns="0" rIns="0" bIns="0" anchor="b" anchorCtr="0">
            <a:noAutofit/>
          </a:bodyPr>
          <a:lstStyle/>
          <a:p>
            <a:pPr>
              <a:buSzPts val="700"/>
            </a:pPr>
            <a:fld id="{00000000-1234-1234-1234-123412341234}" type="slidenum">
              <a:rPr lang="en-US"/>
              <a:pPr>
                <a:buSzPts val="700"/>
              </a:pPr>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dirty="0"/>
              <a:t>Agenda &amp; Objectives</a:t>
            </a:r>
            <a:endParaRPr sz="4267" dirty="0"/>
          </a:p>
        </p:txBody>
      </p:sp>
      <p:sp>
        <p:nvSpPr>
          <p:cNvPr id="382" name="Google Shape;382;p5"/>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3</a:t>
            </a:fld>
            <a:endParaRPr/>
          </a:p>
        </p:txBody>
      </p:sp>
      <p:graphicFrame>
        <p:nvGraphicFramePr>
          <p:cNvPr id="383" name="Google Shape;383;p5"/>
          <p:cNvGraphicFramePr/>
          <p:nvPr>
            <p:extLst>
              <p:ext uri="{D42A27DB-BD31-4B8C-83A1-F6EECF244321}">
                <p14:modId xmlns:p14="http://schemas.microsoft.com/office/powerpoint/2010/main" val="878605509"/>
              </p:ext>
            </p:extLst>
          </p:nvPr>
        </p:nvGraphicFramePr>
        <p:xfrm>
          <a:off x="550062" y="935613"/>
          <a:ext cx="10809300" cy="3534775"/>
        </p:xfrm>
        <a:graphic>
          <a:graphicData uri="http://schemas.openxmlformats.org/drawingml/2006/table">
            <a:tbl>
              <a:tblPr bandRow="1">
                <a:tableStyleId>{BDBED569-4797-4DF1-A0F4-6AAB3CD982D8}</a:tableStyleId>
              </a:tblPr>
              <a:tblGrid>
                <a:gridCol w="9217233">
                  <a:extLst>
                    <a:ext uri="{9D8B030D-6E8A-4147-A177-3AD203B41FA5}">
                      <a16:colId xmlns:a16="http://schemas.microsoft.com/office/drawing/2014/main" val="20000"/>
                    </a:ext>
                  </a:extLst>
                </a:gridCol>
                <a:gridCol w="1592067">
                  <a:extLst>
                    <a:ext uri="{9D8B030D-6E8A-4147-A177-3AD203B41FA5}">
                      <a16:colId xmlns:a16="http://schemas.microsoft.com/office/drawing/2014/main" val="20001"/>
                    </a:ext>
                  </a:extLst>
                </a:gridCol>
              </a:tblGrid>
              <a:tr h="589800">
                <a:tc>
                  <a:txBody>
                    <a:bodyPr/>
                    <a:lstStyle/>
                    <a:p>
                      <a:pPr marL="0" lvl="0" indent="0" algn="l" rtl="0">
                        <a:lnSpc>
                          <a:spcPct val="115000"/>
                        </a:lnSpc>
                        <a:spcBef>
                          <a:spcPts val="200"/>
                        </a:spcBef>
                        <a:spcAft>
                          <a:spcPts val="0"/>
                        </a:spcAft>
                        <a:buNone/>
                      </a:pPr>
                      <a:r>
                        <a:rPr lang="en-US" sz="1500" b="1" dirty="0">
                          <a:solidFill>
                            <a:srgbClr val="000000"/>
                          </a:solidFill>
                          <a:sym typeface="Calibri"/>
                        </a:rPr>
                        <a:t>Welcome, Agenda and Norms </a:t>
                      </a:r>
                      <a:endParaRPr sz="1500" b="1" dirty="0">
                        <a:solidFill>
                          <a:srgbClr val="000000"/>
                        </a:solidFill>
                        <a:sym typeface="Calibri"/>
                      </a:endParaRPr>
                    </a:p>
                    <a:p>
                      <a:pPr marL="0" lvl="0" indent="0" algn="l" rtl="0">
                        <a:lnSpc>
                          <a:spcPct val="115000"/>
                        </a:lnSpc>
                        <a:spcBef>
                          <a:spcPts val="200"/>
                        </a:spcBef>
                        <a:spcAft>
                          <a:spcPts val="200"/>
                        </a:spcAft>
                        <a:buNone/>
                      </a:pPr>
                      <a:r>
                        <a:rPr lang="en-US" sz="1500" dirty="0">
                          <a:solidFill>
                            <a:srgbClr val="000000"/>
                          </a:solidFill>
                          <a:sym typeface="Calibri"/>
                        </a:rPr>
                        <a:t>Participants will begin their day with a welcome to any new team members, go over agenda and review team norms.</a:t>
                      </a:r>
                      <a:endParaRPr sz="1500" dirty="0">
                        <a:solidFill>
                          <a:srgbClr val="000000"/>
                        </a:solidFill>
                        <a:sym typeface="Calibri"/>
                      </a:endParaRPr>
                    </a:p>
                  </a:txBody>
                  <a:tcPr marL="97367" marR="97367" marT="0" marB="0" anchor="ctr"/>
                </a:tc>
                <a:tc>
                  <a:txBody>
                    <a:bodyPr/>
                    <a:lstStyle/>
                    <a:p>
                      <a:pPr marL="0" lvl="0" indent="0" algn="l" rtl="0">
                        <a:lnSpc>
                          <a:spcPct val="115000"/>
                        </a:lnSpc>
                        <a:spcBef>
                          <a:spcPts val="200"/>
                        </a:spcBef>
                        <a:spcAft>
                          <a:spcPts val="200"/>
                        </a:spcAft>
                        <a:buNone/>
                      </a:pPr>
                      <a:r>
                        <a:rPr lang="en-US" sz="1500" dirty="0">
                          <a:solidFill>
                            <a:srgbClr val="000000"/>
                          </a:solidFill>
                          <a:sym typeface="Calibri"/>
                        </a:rPr>
                        <a:t>10 Minutes</a:t>
                      </a:r>
                      <a:endParaRPr sz="1500" dirty="0">
                        <a:solidFill>
                          <a:srgbClr val="000000"/>
                        </a:solidFill>
                        <a:sym typeface="Calibri"/>
                      </a:endParaRPr>
                    </a:p>
                  </a:txBody>
                  <a:tcPr marL="97367" marR="97367" marT="0" marB="0"/>
                </a:tc>
                <a:extLst>
                  <a:ext uri="{0D108BD9-81ED-4DB2-BD59-A6C34878D82A}">
                    <a16:rowId xmlns:a16="http://schemas.microsoft.com/office/drawing/2014/main" val="10001"/>
                  </a:ext>
                </a:extLst>
              </a:tr>
              <a:tr h="532808">
                <a:tc>
                  <a:txBody>
                    <a:bodyPr/>
                    <a:lstStyle/>
                    <a:p>
                      <a:pPr marL="0" lvl="0" indent="0" algn="l" rtl="0">
                        <a:lnSpc>
                          <a:spcPct val="115000"/>
                        </a:lnSpc>
                        <a:spcBef>
                          <a:spcPts val="200"/>
                        </a:spcBef>
                        <a:spcAft>
                          <a:spcPts val="0"/>
                        </a:spcAft>
                        <a:buNone/>
                      </a:pPr>
                      <a:r>
                        <a:rPr lang="en-US" sz="1500" b="1" dirty="0">
                          <a:solidFill>
                            <a:srgbClr val="000000"/>
                          </a:solidFill>
                          <a:sym typeface="Calibri"/>
                        </a:rPr>
                        <a:t>Review tool framework</a:t>
                      </a:r>
                      <a:endParaRPr sz="1500" b="1" dirty="0">
                        <a:solidFill>
                          <a:srgbClr val="000000"/>
                        </a:solidFill>
                        <a:sym typeface="Calibri"/>
                      </a:endParaRPr>
                    </a:p>
                    <a:p>
                      <a:pPr marL="0" lvl="0" indent="0" algn="l" rtl="0">
                        <a:lnSpc>
                          <a:spcPct val="115000"/>
                        </a:lnSpc>
                        <a:spcBef>
                          <a:spcPts val="200"/>
                        </a:spcBef>
                        <a:spcAft>
                          <a:spcPts val="200"/>
                        </a:spcAft>
                        <a:buNone/>
                      </a:pPr>
                      <a:endParaRPr sz="1500" dirty="0">
                        <a:solidFill>
                          <a:srgbClr val="000000"/>
                        </a:solidFill>
                        <a:sym typeface="Calibri"/>
                      </a:endParaRPr>
                    </a:p>
                  </a:txBody>
                  <a:tcPr marL="97367" marR="97367" marT="0" marB="0" anchor="ctr"/>
                </a:tc>
                <a:tc>
                  <a:txBody>
                    <a:bodyPr/>
                    <a:lstStyle/>
                    <a:p>
                      <a:pPr marL="0" lvl="0" indent="0" algn="l" rtl="0">
                        <a:lnSpc>
                          <a:spcPct val="115000"/>
                        </a:lnSpc>
                        <a:spcBef>
                          <a:spcPts val="200"/>
                        </a:spcBef>
                        <a:spcAft>
                          <a:spcPts val="200"/>
                        </a:spcAft>
                        <a:buNone/>
                      </a:pPr>
                      <a:r>
                        <a:rPr lang="en-US" sz="1500" dirty="0">
                          <a:solidFill>
                            <a:srgbClr val="000000"/>
                          </a:solidFill>
                          <a:sym typeface="Calibri"/>
                        </a:rPr>
                        <a:t>5 minutes</a:t>
                      </a:r>
                      <a:endParaRPr sz="1500" dirty="0">
                        <a:solidFill>
                          <a:srgbClr val="000000"/>
                        </a:solidFill>
                        <a:sym typeface="Calibri"/>
                      </a:endParaRPr>
                    </a:p>
                  </a:txBody>
                  <a:tcPr marL="97367" marR="97367" marT="0" marB="0"/>
                </a:tc>
                <a:extLst>
                  <a:ext uri="{0D108BD9-81ED-4DB2-BD59-A6C34878D82A}">
                    <a16:rowId xmlns:a16="http://schemas.microsoft.com/office/drawing/2014/main" val="10002"/>
                  </a:ext>
                </a:extLst>
              </a:tr>
              <a:tr h="532808">
                <a:tc>
                  <a:txBody>
                    <a:bodyPr/>
                    <a:lstStyle/>
                    <a:p>
                      <a:pPr marL="0" lvl="0" indent="0" algn="l" rtl="0">
                        <a:lnSpc>
                          <a:spcPct val="115000"/>
                        </a:lnSpc>
                        <a:spcBef>
                          <a:spcPts val="200"/>
                        </a:spcBef>
                        <a:spcAft>
                          <a:spcPts val="0"/>
                        </a:spcAft>
                        <a:buNone/>
                      </a:pPr>
                      <a:r>
                        <a:rPr lang="en-US" sz="1500" b="1" dirty="0">
                          <a:solidFill>
                            <a:srgbClr val="000000"/>
                          </a:solidFill>
                          <a:sym typeface="Calibri"/>
                        </a:rPr>
                        <a:t>Reflection: Reviewing Modules 1 and 2</a:t>
                      </a:r>
                      <a:r>
                        <a:rPr lang="en-US" sz="1500" b="1" dirty="0">
                          <a:solidFill>
                            <a:srgbClr val="000000"/>
                          </a:solidFill>
                        </a:rPr>
                        <a:t> and Aligning Data with Goals</a:t>
                      </a:r>
                      <a:endParaRPr sz="1500" b="1" dirty="0">
                        <a:solidFill>
                          <a:srgbClr val="000000"/>
                        </a:solidFill>
                        <a:sym typeface="Calibri"/>
                      </a:endParaRPr>
                    </a:p>
                    <a:p>
                      <a:pPr marL="0" lvl="0" indent="0" algn="l">
                        <a:lnSpc>
                          <a:spcPct val="114999"/>
                        </a:lnSpc>
                        <a:spcBef>
                          <a:spcPts val="200"/>
                        </a:spcBef>
                        <a:spcAft>
                          <a:spcPts val="0"/>
                        </a:spcAft>
                        <a:buNone/>
                      </a:pPr>
                      <a:r>
                        <a:rPr lang="en-US" sz="1500" dirty="0">
                          <a:solidFill>
                            <a:srgbClr val="000000"/>
                          </a:solidFill>
                        </a:rPr>
                        <a:t>Align data from Modules 1 and 2 and reflect on each goal</a:t>
                      </a:r>
                      <a:endParaRPr lang="en-US" sz="1500" dirty="0">
                        <a:solidFill>
                          <a:srgbClr val="000000"/>
                        </a:solidFill>
                        <a:sym typeface="Calibri"/>
                      </a:endParaRPr>
                    </a:p>
                  </a:txBody>
                  <a:tcPr marL="97367" marR="97367" marT="0" marB="0" anchor="ctr"/>
                </a:tc>
                <a:tc>
                  <a:txBody>
                    <a:bodyPr/>
                    <a:lstStyle/>
                    <a:p>
                      <a:pPr marL="0" lvl="0" indent="0" algn="l" rtl="0">
                        <a:lnSpc>
                          <a:spcPct val="115000"/>
                        </a:lnSpc>
                        <a:spcBef>
                          <a:spcPts val="200"/>
                        </a:spcBef>
                        <a:spcAft>
                          <a:spcPts val="200"/>
                        </a:spcAft>
                        <a:buNone/>
                      </a:pPr>
                      <a:r>
                        <a:rPr lang="en-US" sz="1500" dirty="0">
                          <a:solidFill>
                            <a:srgbClr val="000000"/>
                          </a:solidFill>
                        </a:rPr>
                        <a:t>35</a:t>
                      </a:r>
                      <a:r>
                        <a:rPr lang="en-US" sz="1500" dirty="0">
                          <a:solidFill>
                            <a:srgbClr val="000000"/>
                          </a:solidFill>
                          <a:sym typeface="Calibri"/>
                        </a:rPr>
                        <a:t> Minutes</a:t>
                      </a:r>
                      <a:endParaRPr sz="1500" dirty="0">
                        <a:solidFill>
                          <a:srgbClr val="000000"/>
                        </a:solidFill>
                        <a:sym typeface="Calibri"/>
                      </a:endParaRPr>
                    </a:p>
                  </a:txBody>
                  <a:tcPr marL="97367" marR="97367" marT="0" marB="0"/>
                </a:tc>
                <a:extLst>
                  <a:ext uri="{0D108BD9-81ED-4DB2-BD59-A6C34878D82A}">
                    <a16:rowId xmlns:a16="http://schemas.microsoft.com/office/drawing/2014/main" val="10003"/>
                  </a:ext>
                </a:extLst>
              </a:tr>
              <a:tr h="585367">
                <a:tc>
                  <a:txBody>
                    <a:bodyPr/>
                    <a:lstStyle/>
                    <a:p>
                      <a:pPr marL="0" lvl="0" indent="0" algn="l" rtl="0">
                        <a:lnSpc>
                          <a:spcPct val="114999"/>
                        </a:lnSpc>
                        <a:spcBef>
                          <a:spcPts val="200"/>
                        </a:spcBef>
                        <a:spcAft>
                          <a:spcPts val="0"/>
                        </a:spcAft>
                        <a:buNone/>
                      </a:pPr>
                      <a:r>
                        <a:rPr lang="en-US" sz="1500" b="1" dirty="0">
                          <a:solidFill>
                            <a:srgbClr val="000000"/>
                          </a:solidFill>
                        </a:rPr>
                        <a:t>Prioritize Goals </a:t>
                      </a:r>
                      <a:r>
                        <a:rPr lang="en-US" sz="1500" b="1" dirty="0">
                          <a:solidFill>
                            <a:srgbClr val="000000"/>
                          </a:solidFill>
                          <a:sym typeface="Calibri"/>
                        </a:rPr>
                        <a:t>and </a:t>
                      </a:r>
                      <a:r>
                        <a:rPr lang="en-US" sz="1500" b="1" dirty="0">
                          <a:solidFill>
                            <a:srgbClr val="000000"/>
                          </a:solidFill>
                        </a:rPr>
                        <a:t>Action Steps</a:t>
                      </a:r>
                    </a:p>
                    <a:p>
                      <a:pPr marL="0" lvl="0" indent="0" algn="l" rtl="0">
                        <a:lnSpc>
                          <a:spcPct val="114999"/>
                        </a:lnSpc>
                        <a:spcBef>
                          <a:spcPts val="200"/>
                        </a:spcBef>
                        <a:spcAft>
                          <a:spcPts val="200"/>
                        </a:spcAft>
                        <a:buNone/>
                      </a:pPr>
                      <a:endParaRPr sz="1500" dirty="0">
                        <a:solidFill>
                          <a:srgbClr val="000000"/>
                        </a:solidFill>
                      </a:endParaRPr>
                    </a:p>
                  </a:txBody>
                  <a:tcPr marL="97367" marR="97367" marT="0" marB="0" anchor="ctr"/>
                </a:tc>
                <a:tc>
                  <a:txBody>
                    <a:bodyPr/>
                    <a:lstStyle/>
                    <a:p>
                      <a:pPr marL="0" lvl="0" indent="0" algn="l" rtl="0">
                        <a:lnSpc>
                          <a:spcPct val="114999"/>
                        </a:lnSpc>
                        <a:spcBef>
                          <a:spcPts val="200"/>
                        </a:spcBef>
                        <a:spcAft>
                          <a:spcPts val="200"/>
                        </a:spcAft>
                        <a:buNone/>
                      </a:pPr>
                      <a:r>
                        <a:rPr lang="en-US" sz="1500" dirty="0">
                          <a:solidFill>
                            <a:srgbClr val="000000"/>
                          </a:solidFill>
                          <a:sym typeface="Calibri"/>
                        </a:rPr>
                        <a:t>15 Minutes</a:t>
                      </a:r>
                      <a:endParaRPr sz="1500" dirty="0">
                        <a:solidFill>
                          <a:srgbClr val="000000"/>
                        </a:solidFill>
                      </a:endParaRPr>
                    </a:p>
                  </a:txBody>
                  <a:tcPr marL="97367" marR="97367" marT="0" marB="0" anchor="ctr"/>
                </a:tc>
                <a:extLst>
                  <a:ext uri="{0D108BD9-81ED-4DB2-BD59-A6C34878D82A}">
                    <a16:rowId xmlns:a16="http://schemas.microsoft.com/office/drawing/2014/main" val="10004"/>
                  </a:ext>
                </a:extLst>
              </a:tr>
              <a:tr h="532807">
                <a:tc>
                  <a:txBody>
                    <a:bodyPr/>
                    <a:lstStyle/>
                    <a:p>
                      <a:pPr marL="0" lvl="0" indent="0" algn="l" rtl="0">
                        <a:lnSpc>
                          <a:spcPct val="114999"/>
                        </a:lnSpc>
                        <a:spcBef>
                          <a:spcPts val="200"/>
                        </a:spcBef>
                        <a:spcAft>
                          <a:spcPts val="0"/>
                        </a:spcAft>
                        <a:buNone/>
                      </a:pPr>
                      <a:r>
                        <a:rPr lang="en-US" sz="1500" b="1" dirty="0">
                          <a:solidFill>
                            <a:srgbClr val="000000"/>
                          </a:solidFill>
                        </a:rPr>
                        <a:t>Action Planning</a:t>
                      </a:r>
                    </a:p>
                    <a:p>
                      <a:pPr marL="0" lvl="0" indent="0" algn="l" rtl="0">
                        <a:lnSpc>
                          <a:spcPct val="114999"/>
                        </a:lnSpc>
                        <a:spcBef>
                          <a:spcPts val="200"/>
                        </a:spcBef>
                        <a:spcAft>
                          <a:spcPts val="200"/>
                        </a:spcAft>
                        <a:buNone/>
                      </a:pPr>
                      <a:r>
                        <a:rPr lang="en-US" sz="1500" dirty="0">
                          <a:solidFill>
                            <a:srgbClr val="000000"/>
                          </a:solidFill>
                        </a:rPr>
                        <a:t>Participants will create an action plan around their final goals.</a:t>
                      </a:r>
                      <a:endParaRPr sz="1500" dirty="0">
                        <a:solidFill>
                          <a:srgbClr val="000000"/>
                        </a:solidFill>
                      </a:endParaRPr>
                    </a:p>
                  </a:txBody>
                  <a:tcPr marL="97367" marR="97367" marT="0" marB="0" anchor="ctr"/>
                </a:tc>
                <a:tc>
                  <a:txBody>
                    <a:bodyPr/>
                    <a:lstStyle/>
                    <a:p>
                      <a:pPr marL="0" lvl="0" indent="0" algn="l" rtl="0">
                        <a:lnSpc>
                          <a:spcPct val="114999"/>
                        </a:lnSpc>
                        <a:spcBef>
                          <a:spcPts val="200"/>
                        </a:spcBef>
                        <a:spcAft>
                          <a:spcPts val="200"/>
                        </a:spcAft>
                        <a:buNone/>
                      </a:pPr>
                      <a:r>
                        <a:rPr lang="en-US" sz="1500" dirty="0">
                          <a:solidFill>
                            <a:srgbClr val="000000"/>
                          </a:solidFill>
                        </a:rPr>
                        <a:t>50 Minutes</a:t>
                      </a:r>
                      <a:endParaRPr sz="1500" dirty="0">
                        <a:solidFill>
                          <a:srgbClr val="000000"/>
                        </a:solidFill>
                      </a:endParaRPr>
                    </a:p>
                  </a:txBody>
                  <a:tcPr marL="97367" marR="97367" marT="0" marB="0" anchor="ctr"/>
                </a:tc>
                <a:extLst>
                  <a:ext uri="{0D108BD9-81ED-4DB2-BD59-A6C34878D82A}">
                    <a16:rowId xmlns:a16="http://schemas.microsoft.com/office/drawing/2014/main" val="10005"/>
                  </a:ext>
                </a:extLst>
              </a:tr>
              <a:tr h="559267">
                <a:tc>
                  <a:txBody>
                    <a:bodyPr/>
                    <a:lstStyle/>
                    <a:p>
                      <a:pPr marL="0" lvl="0" indent="0" algn="l" rtl="0">
                        <a:lnSpc>
                          <a:spcPct val="114999"/>
                        </a:lnSpc>
                        <a:spcBef>
                          <a:spcPts val="200"/>
                        </a:spcBef>
                        <a:spcAft>
                          <a:spcPts val="0"/>
                        </a:spcAft>
                        <a:buNone/>
                      </a:pPr>
                      <a:r>
                        <a:rPr lang="en-US" sz="1500" b="1" dirty="0">
                          <a:solidFill>
                            <a:srgbClr val="000000"/>
                          </a:solidFill>
                        </a:rPr>
                        <a:t>Next Steps and Wrap Up</a:t>
                      </a:r>
                    </a:p>
                    <a:p>
                      <a:pPr marL="0" lvl="0" indent="0" algn="l" rtl="0">
                        <a:lnSpc>
                          <a:spcPct val="114999"/>
                        </a:lnSpc>
                        <a:spcBef>
                          <a:spcPts val="200"/>
                        </a:spcBef>
                        <a:spcAft>
                          <a:spcPts val="200"/>
                        </a:spcAft>
                        <a:buNone/>
                      </a:pPr>
                      <a:r>
                        <a:rPr lang="en-US" sz="1500" dirty="0">
                          <a:solidFill>
                            <a:srgbClr val="000000"/>
                          </a:solidFill>
                        </a:rPr>
                        <a:t>Participants will discuss the next steps and begin implementation of the action plan.</a:t>
                      </a:r>
                      <a:endParaRPr sz="1500" dirty="0">
                        <a:solidFill>
                          <a:srgbClr val="000000"/>
                        </a:solidFill>
                      </a:endParaRPr>
                    </a:p>
                  </a:txBody>
                  <a:tcPr marL="97367" marR="97367" marT="0" marB="0" anchor="ctr"/>
                </a:tc>
                <a:tc>
                  <a:txBody>
                    <a:bodyPr/>
                    <a:lstStyle/>
                    <a:p>
                      <a:pPr marL="0" lvl="0" indent="0" algn="l" rtl="0">
                        <a:lnSpc>
                          <a:spcPct val="114999"/>
                        </a:lnSpc>
                        <a:spcBef>
                          <a:spcPts val="200"/>
                        </a:spcBef>
                        <a:spcAft>
                          <a:spcPts val="200"/>
                        </a:spcAft>
                        <a:buNone/>
                      </a:pPr>
                      <a:r>
                        <a:rPr lang="en-US" sz="1500" dirty="0">
                          <a:solidFill>
                            <a:srgbClr val="000000"/>
                          </a:solidFill>
                        </a:rPr>
                        <a:t>5 minutes</a:t>
                      </a:r>
                      <a:endParaRPr sz="1500" dirty="0">
                        <a:solidFill>
                          <a:srgbClr val="000000"/>
                        </a:solidFill>
                      </a:endParaRPr>
                    </a:p>
                  </a:txBody>
                  <a:tcPr marL="97367" marR="97367"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
          <p:cNvSpPr txBox="1">
            <a:spLocks noGrp="1"/>
          </p:cNvSpPr>
          <p:nvPr>
            <p:ph type="title"/>
          </p:nvPr>
        </p:nvSpPr>
        <p:spPr>
          <a:xfrm>
            <a:off x="483155" y="228493"/>
            <a:ext cx="10950575" cy="492443"/>
          </a:xfrm>
          <a:prstGeom prst="rect">
            <a:avLst/>
          </a:prstGeom>
          <a:noFill/>
          <a:ln>
            <a:noFill/>
          </a:ln>
        </p:spPr>
        <p:txBody>
          <a:bodyPr spcFirstLastPara="1" wrap="square" lIns="0" tIns="0" rIns="0" bIns="0" anchor="ctr" anchorCtr="0">
            <a:noAutofit/>
          </a:bodyPr>
          <a:lstStyle/>
          <a:p>
            <a:pPr>
              <a:lnSpc>
                <a:spcPct val="90000"/>
              </a:lnSpc>
              <a:buSzPts val="2500"/>
            </a:pPr>
            <a:r>
              <a:rPr lang="en-US" sz="3733"/>
              <a:t>Group Norms</a:t>
            </a:r>
            <a:endParaRPr/>
          </a:p>
        </p:txBody>
      </p:sp>
      <p:sp>
        <p:nvSpPr>
          <p:cNvPr id="389" name="Google Shape;389;p2"/>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4</a:t>
            </a:fld>
            <a:endParaRPr/>
          </a:p>
        </p:txBody>
      </p:sp>
      <p:grpSp>
        <p:nvGrpSpPr>
          <p:cNvPr id="390" name="Google Shape;390;p2"/>
          <p:cNvGrpSpPr/>
          <p:nvPr/>
        </p:nvGrpSpPr>
        <p:grpSpPr>
          <a:xfrm>
            <a:off x="779228" y="925649"/>
            <a:ext cx="10633544" cy="4985479"/>
            <a:chOff x="0" y="1873"/>
            <a:chExt cx="7975158" cy="3739109"/>
          </a:xfrm>
        </p:grpSpPr>
        <p:sp>
          <p:nvSpPr>
            <p:cNvPr id="391" name="Google Shape;391;p2"/>
            <p:cNvSpPr/>
            <p:nvPr/>
          </p:nvSpPr>
          <p:spPr>
            <a:xfrm rot="5400000">
              <a:off x="5062711" y="-2099682"/>
              <a:ext cx="720792" cy="5104101"/>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392" name="Google Shape;392;p2"/>
            <p:cNvSpPr txBox="1"/>
            <p:nvPr/>
          </p:nvSpPr>
          <p:spPr>
            <a:xfrm>
              <a:off x="2871057" y="127158"/>
              <a:ext cx="5068915" cy="650420"/>
            </a:xfrm>
            <a:prstGeom prst="rect">
              <a:avLst/>
            </a:prstGeom>
            <a:noFill/>
            <a:ln>
              <a:noFill/>
            </a:ln>
          </p:spPr>
          <p:txBody>
            <a:bodyPr spcFirstLastPara="1" wrap="square" lIns="330200" tIns="165100" rIns="330200" bIns="165100" anchor="ctr" anchorCtr="0">
              <a:noAutofit/>
            </a:bodyPr>
            <a:lstStyle/>
            <a:p>
              <a:pPr marL="228594" lvl="1" indent="-228594">
                <a:lnSpc>
                  <a:spcPct val="90000"/>
                </a:lnSpc>
                <a:buSzPts val="1800"/>
              </a:pPr>
              <a:r>
                <a:rPr lang="en-US" sz="2400" dirty="0">
                  <a:solidFill>
                    <a:schemeClr val="tx1"/>
                  </a:solidFill>
                  <a:latin typeface="Calibri"/>
                  <a:ea typeface="Calibri"/>
                  <a:cs typeface="Calibri"/>
                  <a:sym typeface="Calibri"/>
                </a:rPr>
                <a:t>Everyone is invited to participate!</a:t>
              </a:r>
              <a:endParaRPr sz="2489" dirty="0">
                <a:solidFill>
                  <a:schemeClr val="tx1"/>
                </a:solidFill>
              </a:endParaRPr>
            </a:p>
          </p:txBody>
        </p:sp>
        <p:sp>
          <p:nvSpPr>
            <p:cNvPr id="393" name="Google Shape;393;p2"/>
            <p:cNvSpPr/>
            <p:nvPr/>
          </p:nvSpPr>
          <p:spPr>
            <a:xfrm>
              <a:off x="0" y="1873"/>
              <a:ext cx="2871056" cy="900990"/>
            </a:xfrm>
            <a:prstGeom prst="roundRect">
              <a:avLst>
                <a:gd name="adj" fmla="val 16667"/>
              </a:avLst>
            </a:prstGeom>
            <a:solidFill>
              <a:schemeClr val="tx2"/>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394" name="Google Shape;394;p2"/>
            <p:cNvSpPr txBox="1"/>
            <p:nvPr/>
          </p:nvSpPr>
          <p:spPr>
            <a:xfrm>
              <a:off x="43983" y="45856"/>
              <a:ext cx="2783090" cy="813024"/>
            </a:xfrm>
            <a:prstGeom prst="rect">
              <a:avLst/>
            </a:prstGeom>
            <a:noFill/>
            <a:ln>
              <a:noFill/>
            </a:ln>
          </p:spPr>
          <p:txBody>
            <a:bodyPr spcFirstLastPara="1" wrap="square" lIns="238733" tIns="119367" rIns="238733" bIns="119367" anchor="ctr" anchorCtr="0">
              <a:noAutofit/>
            </a:bodyPr>
            <a:lstStyle/>
            <a:p>
              <a:pPr algn="ctr">
                <a:lnSpc>
                  <a:spcPct val="90000"/>
                </a:lnSpc>
                <a:buSzPts val="4700"/>
              </a:pPr>
              <a:endParaRPr sz="6267">
                <a:solidFill>
                  <a:schemeClr val="lt1"/>
                </a:solidFill>
              </a:endParaRPr>
            </a:p>
          </p:txBody>
        </p:sp>
        <p:sp>
          <p:nvSpPr>
            <p:cNvPr id="395" name="Google Shape;395;p2"/>
            <p:cNvSpPr/>
            <p:nvPr/>
          </p:nvSpPr>
          <p:spPr>
            <a:xfrm rot="5400000">
              <a:off x="5062711" y="-1153642"/>
              <a:ext cx="720792" cy="5104101"/>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396" name="Google Shape;396;p2"/>
            <p:cNvSpPr txBox="1"/>
            <p:nvPr/>
          </p:nvSpPr>
          <p:spPr>
            <a:xfrm>
              <a:off x="2871057" y="1073198"/>
              <a:ext cx="5068915" cy="650420"/>
            </a:xfrm>
            <a:prstGeom prst="rect">
              <a:avLst/>
            </a:prstGeom>
            <a:noFill/>
            <a:ln>
              <a:noFill/>
            </a:ln>
          </p:spPr>
          <p:txBody>
            <a:bodyPr spcFirstLastPara="1" wrap="square" lIns="330200" tIns="165100" rIns="330200" bIns="165100" anchor="ctr" anchorCtr="0">
              <a:noAutofit/>
            </a:bodyPr>
            <a:lstStyle/>
            <a:p>
              <a:pPr marL="228594" lvl="1" indent="-228594">
                <a:lnSpc>
                  <a:spcPct val="90000"/>
                </a:lnSpc>
                <a:buSzPts val="1800"/>
              </a:pPr>
              <a:r>
                <a:rPr lang="en-US" sz="2400" dirty="0">
                  <a:solidFill>
                    <a:schemeClr val="tx1"/>
                  </a:solidFill>
                  <a:latin typeface="Calibri"/>
                  <a:ea typeface="Calibri"/>
                  <a:cs typeface="Calibri"/>
                  <a:sym typeface="Calibri"/>
                </a:rPr>
                <a:t>Be engaged: Bring you whole self to the work</a:t>
              </a:r>
              <a:endParaRPr sz="2489" dirty="0">
                <a:solidFill>
                  <a:schemeClr val="tx1"/>
                </a:solidFill>
              </a:endParaRPr>
            </a:p>
          </p:txBody>
        </p:sp>
        <p:sp>
          <p:nvSpPr>
            <p:cNvPr id="397" name="Google Shape;397;p2"/>
            <p:cNvSpPr/>
            <p:nvPr/>
          </p:nvSpPr>
          <p:spPr>
            <a:xfrm>
              <a:off x="0" y="947913"/>
              <a:ext cx="2871056" cy="900990"/>
            </a:xfrm>
            <a:prstGeom prst="roundRect">
              <a:avLst>
                <a:gd name="adj" fmla="val 16667"/>
              </a:avLst>
            </a:prstGeom>
            <a:solidFill>
              <a:schemeClr val="tx2"/>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398" name="Google Shape;398;p2"/>
            <p:cNvSpPr txBox="1"/>
            <p:nvPr/>
          </p:nvSpPr>
          <p:spPr>
            <a:xfrm>
              <a:off x="43983" y="991896"/>
              <a:ext cx="2783090" cy="813024"/>
            </a:xfrm>
            <a:prstGeom prst="rect">
              <a:avLst/>
            </a:prstGeom>
            <a:noFill/>
            <a:ln>
              <a:noFill/>
            </a:ln>
          </p:spPr>
          <p:txBody>
            <a:bodyPr spcFirstLastPara="1" wrap="square" lIns="238733" tIns="119367" rIns="238733" bIns="119367" anchor="ctr" anchorCtr="0">
              <a:noAutofit/>
            </a:bodyPr>
            <a:lstStyle/>
            <a:p>
              <a:pPr algn="ctr">
                <a:lnSpc>
                  <a:spcPct val="90000"/>
                </a:lnSpc>
                <a:buSzPts val="4700"/>
              </a:pPr>
              <a:endParaRPr sz="6267">
                <a:solidFill>
                  <a:schemeClr val="lt1"/>
                </a:solidFill>
              </a:endParaRPr>
            </a:p>
          </p:txBody>
        </p:sp>
        <p:sp>
          <p:nvSpPr>
            <p:cNvPr id="399" name="Google Shape;399;p2"/>
            <p:cNvSpPr/>
            <p:nvPr/>
          </p:nvSpPr>
          <p:spPr>
            <a:xfrm rot="5400000">
              <a:off x="5062711" y="-207602"/>
              <a:ext cx="720792" cy="5104101"/>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400" name="Google Shape;400;p2"/>
            <p:cNvSpPr txBox="1"/>
            <p:nvPr/>
          </p:nvSpPr>
          <p:spPr>
            <a:xfrm>
              <a:off x="2871057" y="2019238"/>
              <a:ext cx="5068915" cy="650420"/>
            </a:xfrm>
            <a:prstGeom prst="rect">
              <a:avLst/>
            </a:prstGeom>
            <a:noFill/>
            <a:ln>
              <a:noFill/>
            </a:ln>
          </p:spPr>
          <p:txBody>
            <a:bodyPr spcFirstLastPara="1" wrap="square" lIns="330200" tIns="165100" rIns="330200" bIns="165100" anchor="ctr" anchorCtr="0">
              <a:noAutofit/>
            </a:bodyPr>
            <a:lstStyle/>
            <a:p>
              <a:pPr marL="228594" lvl="1" indent="-228594">
                <a:lnSpc>
                  <a:spcPct val="90000"/>
                </a:lnSpc>
                <a:buSzPts val="1800"/>
              </a:pPr>
              <a:r>
                <a:rPr lang="en-US" sz="2400" dirty="0">
                  <a:solidFill>
                    <a:schemeClr val="tx1"/>
                  </a:solidFill>
                  <a:latin typeface="Calibri"/>
                  <a:ea typeface="Calibri"/>
                  <a:cs typeface="Calibri"/>
                  <a:sym typeface="Calibri"/>
                </a:rPr>
                <a:t>Allow for equity of voice</a:t>
              </a:r>
              <a:endParaRPr sz="2489" dirty="0">
                <a:solidFill>
                  <a:schemeClr val="tx1"/>
                </a:solidFill>
              </a:endParaRPr>
            </a:p>
          </p:txBody>
        </p:sp>
        <p:sp>
          <p:nvSpPr>
            <p:cNvPr id="401" name="Google Shape;401;p2"/>
            <p:cNvSpPr/>
            <p:nvPr/>
          </p:nvSpPr>
          <p:spPr>
            <a:xfrm>
              <a:off x="0" y="1893952"/>
              <a:ext cx="2871056" cy="900990"/>
            </a:xfrm>
            <a:prstGeom prst="roundRect">
              <a:avLst>
                <a:gd name="adj" fmla="val 16667"/>
              </a:avLst>
            </a:prstGeom>
            <a:solidFill>
              <a:schemeClr val="tx2"/>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402" name="Google Shape;402;p2"/>
            <p:cNvSpPr txBox="1"/>
            <p:nvPr/>
          </p:nvSpPr>
          <p:spPr>
            <a:xfrm>
              <a:off x="43983" y="1937935"/>
              <a:ext cx="2783090" cy="813024"/>
            </a:xfrm>
            <a:prstGeom prst="rect">
              <a:avLst/>
            </a:prstGeom>
            <a:noFill/>
            <a:ln>
              <a:noFill/>
            </a:ln>
          </p:spPr>
          <p:txBody>
            <a:bodyPr spcFirstLastPara="1" wrap="square" lIns="238733" tIns="119367" rIns="238733" bIns="119367" anchor="ctr" anchorCtr="0">
              <a:noAutofit/>
            </a:bodyPr>
            <a:lstStyle/>
            <a:p>
              <a:pPr algn="ctr">
                <a:lnSpc>
                  <a:spcPct val="90000"/>
                </a:lnSpc>
                <a:buSzPts val="4700"/>
              </a:pPr>
              <a:endParaRPr sz="6267">
                <a:solidFill>
                  <a:schemeClr val="lt1"/>
                </a:solidFill>
              </a:endParaRPr>
            </a:p>
          </p:txBody>
        </p:sp>
        <p:sp>
          <p:nvSpPr>
            <p:cNvPr id="403" name="Google Shape;403;p2"/>
            <p:cNvSpPr/>
            <p:nvPr/>
          </p:nvSpPr>
          <p:spPr>
            <a:xfrm rot="5400000">
              <a:off x="5062711" y="738437"/>
              <a:ext cx="720792" cy="5104101"/>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404" name="Google Shape;404;p2"/>
            <p:cNvSpPr txBox="1"/>
            <p:nvPr/>
          </p:nvSpPr>
          <p:spPr>
            <a:xfrm>
              <a:off x="2871057" y="2965277"/>
              <a:ext cx="5068915" cy="650420"/>
            </a:xfrm>
            <a:prstGeom prst="rect">
              <a:avLst/>
            </a:prstGeom>
            <a:noFill/>
            <a:ln>
              <a:noFill/>
            </a:ln>
          </p:spPr>
          <p:txBody>
            <a:bodyPr spcFirstLastPara="1" wrap="square" lIns="330200" tIns="165100" rIns="330200" bIns="165100" anchor="ctr" anchorCtr="0">
              <a:noAutofit/>
            </a:bodyPr>
            <a:lstStyle/>
            <a:p>
              <a:pPr marL="228594" lvl="1" indent="-228594">
                <a:lnSpc>
                  <a:spcPct val="90000"/>
                </a:lnSpc>
                <a:buSzPts val="1800"/>
              </a:pPr>
              <a:r>
                <a:rPr lang="en-US" sz="2400" dirty="0">
                  <a:solidFill>
                    <a:schemeClr val="tx1"/>
                  </a:solidFill>
                  <a:latin typeface="Calibri"/>
                  <a:ea typeface="Calibri"/>
                  <a:cs typeface="Calibri"/>
                  <a:sym typeface="Calibri"/>
                </a:rPr>
                <a:t>Be hopeful and enjoy the process!</a:t>
              </a:r>
              <a:endParaRPr sz="2489" dirty="0">
                <a:solidFill>
                  <a:schemeClr val="tx1"/>
                </a:solidFill>
              </a:endParaRPr>
            </a:p>
          </p:txBody>
        </p:sp>
        <p:sp>
          <p:nvSpPr>
            <p:cNvPr id="405" name="Google Shape;405;p2"/>
            <p:cNvSpPr/>
            <p:nvPr/>
          </p:nvSpPr>
          <p:spPr>
            <a:xfrm>
              <a:off x="0" y="2839992"/>
              <a:ext cx="2871056" cy="900990"/>
            </a:xfrm>
            <a:prstGeom prst="roundRect">
              <a:avLst>
                <a:gd name="adj" fmla="val 16667"/>
              </a:avLst>
            </a:prstGeom>
            <a:solidFill>
              <a:schemeClr val="tx2"/>
            </a:solidFill>
            <a:ln w="25400"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406" name="Google Shape;406;p2"/>
            <p:cNvSpPr txBox="1"/>
            <p:nvPr/>
          </p:nvSpPr>
          <p:spPr>
            <a:xfrm>
              <a:off x="43983" y="2883975"/>
              <a:ext cx="2783090" cy="813024"/>
            </a:xfrm>
            <a:prstGeom prst="rect">
              <a:avLst/>
            </a:prstGeom>
            <a:noFill/>
            <a:ln>
              <a:noFill/>
            </a:ln>
          </p:spPr>
          <p:txBody>
            <a:bodyPr spcFirstLastPara="1" wrap="square" lIns="238733" tIns="119367" rIns="238733" bIns="119367" anchor="ctr" anchorCtr="0">
              <a:noAutofit/>
            </a:bodyPr>
            <a:lstStyle/>
            <a:p>
              <a:pPr algn="ctr">
                <a:lnSpc>
                  <a:spcPct val="90000"/>
                </a:lnSpc>
                <a:buSzPts val="4700"/>
              </a:pPr>
              <a:endParaRPr sz="6267">
                <a:solidFill>
                  <a:schemeClr val="lt1"/>
                </a:solidFill>
              </a:endParaRPr>
            </a:p>
          </p:txBody>
        </p:sp>
      </p:grpSp>
      <p:pic>
        <p:nvPicPr>
          <p:cNvPr id="407" name="Google Shape;407;p2" descr="icon of four people holding hands in the air"/>
          <p:cNvPicPr preferRelativeResize="0"/>
          <p:nvPr/>
        </p:nvPicPr>
        <p:blipFill rotWithShape="1">
          <a:blip r:embed="rId3">
            <a:alphaModFix/>
            <a:duotone>
              <a:schemeClr val="accent1">
                <a:shade val="45000"/>
                <a:satMod val="135000"/>
              </a:schemeClr>
              <a:prstClr val="white"/>
            </a:duotone>
          </a:blip>
          <a:srcRect/>
          <a:stretch/>
        </p:blipFill>
        <p:spPr>
          <a:xfrm>
            <a:off x="1934369" y="843351"/>
            <a:ext cx="1422400" cy="1422400"/>
          </a:xfrm>
          <a:prstGeom prst="rect">
            <a:avLst/>
          </a:prstGeom>
          <a:noFill/>
          <a:ln>
            <a:noFill/>
          </a:ln>
        </p:spPr>
      </p:pic>
      <p:pic>
        <p:nvPicPr>
          <p:cNvPr id="408" name="Google Shape;408;p2" descr="icon of a lightbulb"/>
          <p:cNvPicPr preferRelativeResize="0"/>
          <p:nvPr/>
        </p:nvPicPr>
        <p:blipFill rotWithShape="1">
          <a:blip r:embed="rId4">
            <a:alphaModFix/>
            <a:duotone>
              <a:schemeClr val="accent1">
                <a:shade val="45000"/>
                <a:satMod val="135000"/>
              </a:schemeClr>
              <a:prstClr val="white"/>
            </a:duotone>
          </a:blip>
          <a:srcRect/>
          <a:stretch/>
        </p:blipFill>
        <p:spPr>
          <a:xfrm>
            <a:off x="2119323" y="2265751"/>
            <a:ext cx="1052493" cy="1052493"/>
          </a:xfrm>
          <a:prstGeom prst="rect">
            <a:avLst/>
          </a:prstGeom>
          <a:noFill/>
          <a:ln>
            <a:noFill/>
          </a:ln>
        </p:spPr>
      </p:pic>
      <p:pic>
        <p:nvPicPr>
          <p:cNvPr id="409" name="Google Shape;409;p2" descr="icon of a person holding a megaphone"/>
          <p:cNvPicPr preferRelativeResize="0"/>
          <p:nvPr/>
        </p:nvPicPr>
        <p:blipFill rotWithShape="1">
          <a:blip r:embed="rId5">
            <a:alphaModFix/>
            <a:duotone>
              <a:schemeClr val="accent1">
                <a:shade val="45000"/>
                <a:satMod val="135000"/>
              </a:schemeClr>
              <a:prstClr val="white"/>
            </a:duotone>
          </a:blip>
          <a:srcRect/>
          <a:stretch/>
        </p:blipFill>
        <p:spPr>
          <a:xfrm>
            <a:off x="2119323" y="3460388"/>
            <a:ext cx="1213763" cy="1213763"/>
          </a:xfrm>
          <a:prstGeom prst="rect">
            <a:avLst/>
          </a:prstGeom>
          <a:noFill/>
          <a:ln>
            <a:noFill/>
          </a:ln>
        </p:spPr>
      </p:pic>
      <p:pic>
        <p:nvPicPr>
          <p:cNvPr id="410" name="Google Shape;410;p2" descr="icon of a firework"/>
          <p:cNvPicPr preferRelativeResize="0"/>
          <p:nvPr/>
        </p:nvPicPr>
        <p:blipFill rotWithShape="1">
          <a:blip r:embed="rId6">
            <a:alphaModFix/>
            <a:duotone>
              <a:schemeClr val="accent1">
                <a:shade val="45000"/>
                <a:satMod val="135000"/>
              </a:schemeClr>
              <a:prstClr val="white"/>
            </a:duotone>
          </a:blip>
          <a:srcRect/>
          <a:stretch/>
        </p:blipFill>
        <p:spPr>
          <a:xfrm>
            <a:off x="2054629" y="4725880"/>
            <a:ext cx="1181881" cy="11818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00" name="Google Shape;330;g3a8fc9fdddb_0_0">
            <a:extLst>
              <a:ext uri="{FF2B5EF4-FFF2-40B4-BE49-F238E27FC236}">
                <a16:creationId xmlns:a16="http://schemas.microsoft.com/office/drawing/2014/main" id="{D5AB6A8A-3CD0-6C76-90E9-85387FB47BD1}"/>
              </a:ext>
            </a:extLst>
          </p:cNvPr>
          <p:cNvSpPr txBox="1">
            <a:spLocks/>
          </p:cNvSpPr>
          <p:nvPr/>
        </p:nvSpPr>
        <p:spPr>
          <a:xfrm>
            <a:off x="735859" y="1081052"/>
            <a:ext cx="10950600" cy="49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200" b="1" i="0" u="none" strike="noStrike" cap="none">
                <a:solidFill>
                  <a:srgbClr val="386E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14400" indent="-914400">
              <a:lnSpc>
                <a:spcPct val="50000"/>
              </a:lnSpc>
              <a:spcBef>
                <a:spcPts val="400"/>
              </a:spcBef>
              <a:spcAft>
                <a:spcPts val="700"/>
              </a:spcAft>
              <a:buSzPts val="4400"/>
            </a:pPr>
            <a:r>
              <a:rPr lang="en-US">
                <a:solidFill>
                  <a:schemeClr val="accent2"/>
                </a:solidFill>
              </a:rPr>
              <a:t>Components that contribute to building ML educator pathways</a:t>
            </a:r>
          </a:p>
        </p:txBody>
      </p:sp>
      <p:grpSp>
        <p:nvGrpSpPr>
          <p:cNvPr id="401" name="Google Shape;331;g3a8fc9fdddb_0_0" descr="A table that shows the components that contribute to building ML educator pathways. It breaks down the topics of this course into two modules from defining goals and who students are in Module 1 to defining who teachers are and the support pathways that exist for them in Module 2.">
            <a:extLst>
              <a:ext uri="{FF2B5EF4-FFF2-40B4-BE49-F238E27FC236}">
                <a16:creationId xmlns:a16="http://schemas.microsoft.com/office/drawing/2014/main" id="{DBE05CE8-F585-8400-75AE-C6A831CD099A}"/>
              </a:ext>
            </a:extLst>
          </p:cNvPr>
          <p:cNvGrpSpPr/>
          <p:nvPr/>
        </p:nvGrpSpPr>
        <p:grpSpPr>
          <a:xfrm>
            <a:off x="534520" y="1739961"/>
            <a:ext cx="10950575" cy="4049409"/>
            <a:chOff x="0" y="1781"/>
            <a:chExt cx="10950575" cy="4049409"/>
          </a:xfrm>
        </p:grpSpPr>
        <p:sp>
          <p:nvSpPr>
            <p:cNvPr id="402" name="Google Shape;332;g3a8fc9fdddb_0_0">
              <a:extLst>
                <a:ext uri="{FF2B5EF4-FFF2-40B4-BE49-F238E27FC236}">
                  <a16:creationId xmlns:a16="http://schemas.microsoft.com/office/drawing/2014/main" id="{D2C29B3D-78CC-D18E-9BE9-52F8C92184F3}"/>
                </a:ext>
              </a:extLst>
            </p:cNvPr>
            <p:cNvSpPr/>
            <p:nvPr/>
          </p:nvSpPr>
          <p:spPr>
            <a:xfrm rot="5400000">
              <a:off x="7134874" y="-3112946"/>
              <a:ext cx="623100" cy="7008300"/>
            </a:xfrm>
            <a:prstGeom prst="round2SameRect">
              <a:avLst>
                <a:gd name="adj1" fmla="val 16667"/>
                <a:gd name="adj2" fmla="val 0"/>
              </a:avLst>
            </a:prstGeom>
            <a:solidFill>
              <a:srgbClr val="CBD5E7">
                <a:alpha val="89800"/>
              </a:srgbClr>
            </a:solidFill>
            <a:ln w="25400" cap="flat" cmpd="sng">
              <a:solidFill>
                <a:srgbClr val="CBD5E7">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33;g3a8fc9fdddb_0_0">
              <a:extLst>
                <a:ext uri="{FF2B5EF4-FFF2-40B4-BE49-F238E27FC236}">
                  <a16:creationId xmlns:a16="http://schemas.microsoft.com/office/drawing/2014/main" id="{4B924AE6-3906-8499-0474-1AF33721C98A}"/>
                </a:ext>
              </a:extLst>
            </p:cNvPr>
            <p:cNvSpPr txBox="1"/>
            <p:nvPr/>
          </p:nvSpPr>
          <p:spPr>
            <a:xfrm>
              <a:off x="3942207" y="110064"/>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Calibri"/>
                  <a:ea typeface="Calibri"/>
                  <a:cs typeface="Calibri"/>
                  <a:sym typeface="Calibri"/>
                </a:rPr>
                <a:t>ML Programs and services </a:t>
              </a:r>
              <a:endParaRPr sz="1100" b="0" i="0" u="none" strike="noStrike" cap="none" dirty="0">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dirty="0">
                  <a:solidFill>
                    <a:srgbClr val="000000"/>
                  </a:solidFill>
                  <a:latin typeface="Calibri"/>
                  <a:ea typeface="Calibri"/>
                  <a:cs typeface="Calibri"/>
                  <a:sym typeface="Calibri"/>
                </a:rPr>
                <a:t>ML-related policies and goals</a:t>
              </a:r>
              <a:endParaRPr sz="1100" b="0" i="0" u="none" strike="noStrike" cap="none" dirty="0">
                <a:solidFill>
                  <a:srgbClr val="000000"/>
                </a:solidFill>
                <a:latin typeface="Arial"/>
                <a:ea typeface="Arial"/>
                <a:cs typeface="Arial"/>
                <a:sym typeface="Arial"/>
              </a:endParaRPr>
            </a:p>
          </p:txBody>
        </p:sp>
        <p:sp>
          <p:nvSpPr>
            <p:cNvPr id="404" name="Google Shape;334;g3a8fc9fdddb_0_0">
              <a:extLst>
                <a:ext uri="{FF2B5EF4-FFF2-40B4-BE49-F238E27FC236}">
                  <a16:creationId xmlns:a16="http://schemas.microsoft.com/office/drawing/2014/main" id="{7F9F433A-2CB6-51E5-BD3F-E3F1441C401F}"/>
                </a:ext>
              </a:extLst>
            </p:cNvPr>
            <p:cNvSpPr/>
            <p:nvPr/>
          </p:nvSpPr>
          <p:spPr>
            <a:xfrm>
              <a:off x="0" y="1781"/>
              <a:ext cx="3942300" cy="778800"/>
            </a:xfrm>
            <a:prstGeom prst="roundRect">
              <a:avLst>
                <a:gd name="adj" fmla="val 16667"/>
              </a:avLst>
            </a:prstGeom>
            <a:solidFill>
              <a:srgbClr val="1975B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35;g3a8fc9fdddb_0_0">
              <a:extLst>
                <a:ext uri="{FF2B5EF4-FFF2-40B4-BE49-F238E27FC236}">
                  <a16:creationId xmlns:a16="http://schemas.microsoft.com/office/drawing/2014/main" id="{D3600356-91DF-F838-9C01-AC919BF4F626}"/>
                </a:ext>
              </a:extLst>
            </p:cNvPr>
            <p:cNvSpPr txBox="1"/>
            <p:nvPr/>
          </p:nvSpPr>
          <p:spPr>
            <a:xfrm>
              <a:off x="38014" y="39795"/>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ML Goals and Programming</a:t>
              </a:r>
              <a:endParaRPr/>
            </a:p>
          </p:txBody>
        </p:sp>
        <p:sp>
          <p:nvSpPr>
            <p:cNvPr id="406" name="Google Shape;336;g3a8fc9fdddb_0_0">
              <a:extLst>
                <a:ext uri="{FF2B5EF4-FFF2-40B4-BE49-F238E27FC236}">
                  <a16:creationId xmlns:a16="http://schemas.microsoft.com/office/drawing/2014/main" id="{67E8B7EB-4241-B366-5F0F-2D882D200315}"/>
                </a:ext>
              </a:extLst>
            </p:cNvPr>
            <p:cNvSpPr/>
            <p:nvPr/>
          </p:nvSpPr>
          <p:spPr>
            <a:xfrm rot="5400000">
              <a:off x="7134874" y="-2295294"/>
              <a:ext cx="623100" cy="7008300"/>
            </a:xfrm>
            <a:prstGeom prst="round2SameRect">
              <a:avLst>
                <a:gd name="adj1" fmla="val 16667"/>
                <a:gd name="adj2" fmla="val 0"/>
              </a:avLst>
            </a:prstGeom>
            <a:solidFill>
              <a:srgbClr val="CACEE4">
                <a:alpha val="89800"/>
              </a:srgbClr>
            </a:solidFill>
            <a:ln w="25400" cap="flat" cmpd="sng">
              <a:solidFill>
                <a:srgbClr val="CACEE4">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37;g3a8fc9fdddb_0_0">
              <a:extLst>
                <a:ext uri="{FF2B5EF4-FFF2-40B4-BE49-F238E27FC236}">
                  <a16:creationId xmlns:a16="http://schemas.microsoft.com/office/drawing/2014/main" id="{B1C07F3C-7D11-BE60-F90D-1BF881FB256F}"/>
                </a:ext>
              </a:extLst>
            </p:cNvPr>
            <p:cNvSpPr txBox="1"/>
            <p:nvPr/>
          </p:nvSpPr>
          <p:spPr>
            <a:xfrm>
              <a:off x="3942207" y="927716"/>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Language used to refer to MLs; ML characteristics and diversity</a:t>
              </a:r>
              <a:endParaRPr sz="1100" b="0" i="0" u="none" strike="noStrike" cap="none">
                <a:solidFill>
                  <a:srgbClr val="000000"/>
                </a:solidFill>
                <a:latin typeface="Arial"/>
                <a:ea typeface="Arial"/>
                <a:cs typeface="Arial"/>
                <a:sym typeface="Arial"/>
              </a:endParaRPr>
            </a:p>
          </p:txBody>
        </p:sp>
        <p:sp>
          <p:nvSpPr>
            <p:cNvPr id="408" name="Google Shape;338;g3a8fc9fdddb_0_0">
              <a:extLst>
                <a:ext uri="{FF2B5EF4-FFF2-40B4-BE49-F238E27FC236}">
                  <a16:creationId xmlns:a16="http://schemas.microsoft.com/office/drawing/2014/main" id="{03B9A13B-025B-9671-9717-483FB93ED1BB}"/>
                </a:ext>
              </a:extLst>
            </p:cNvPr>
            <p:cNvSpPr/>
            <p:nvPr/>
          </p:nvSpPr>
          <p:spPr>
            <a:xfrm>
              <a:off x="0" y="819433"/>
              <a:ext cx="3942300" cy="778800"/>
            </a:xfrm>
            <a:prstGeom prst="roundRect">
              <a:avLst>
                <a:gd name="adj" fmla="val 16667"/>
              </a:avLst>
            </a:prstGeom>
            <a:solidFill>
              <a:srgbClr val="2049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39;g3a8fc9fdddb_0_0">
              <a:extLst>
                <a:ext uri="{FF2B5EF4-FFF2-40B4-BE49-F238E27FC236}">
                  <a16:creationId xmlns:a16="http://schemas.microsoft.com/office/drawing/2014/main" id="{D3B2750A-887E-1FBB-876F-37225D79B3D1}"/>
                </a:ext>
              </a:extLst>
            </p:cNvPr>
            <p:cNvSpPr txBox="1"/>
            <p:nvPr/>
          </p:nvSpPr>
          <p:spPr>
            <a:xfrm>
              <a:off x="38014" y="857447"/>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Who are the students?</a:t>
              </a:r>
              <a:endParaRPr/>
            </a:p>
          </p:txBody>
        </p:sp>
        <p:sp>
          <p:nvSpPr>
            <p:cNvPr id="410" name="Google Shape;340;g3a8fc9fdddb_0_0">
              <a:extLst>
                <a:ext uri="{FF2B5EF4-FFF2-40B4-BE49-F238E27FC236}">
                  <a16:creationId xmlns:a16="http://schemas.microsoft.com/office/drawing/2014/main" id="{FB0C6DB3-CCAF-8962-7173-BF20256D1D42}"/>
                </a:ext>
              </a:extLst>
            </p:cNvPr>
            <p:cNvSpPr/>
            <p:nvPr/>
          </p:nvSpPr>
          <p:spPr>
            <a:xfrm rot="5400000">
              <a:off x="7134874" y="-1477642"/>
              <a:ext cx="623100" cy="7008300"/>
            </a:xfrm>
            <a:prstGeom prst="round2SameRect">
              <a:avLst>
                <a:gd name="adj1" fmla="val 16667"/>
                <a:gd name="adj2" fmla="val 0"/>
              </a:avLst>
            </a:prstGeom>
            <a:solidFill>
              <a:srgbClr val="CACAE1">
                <a:alpha val="89800"/>
              </a:srgbClr>
            </a:solidFill>
            <a:ln w="25400" cap="flat" cmpd="sng">
              <a:solidFill>
                <a:srgbClr val="CACAE1">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41;g3a8fc9fdddb_0_0">
              <a:extLst>
                <a:ext uri="{FF2B5EF4-FFF2-40B4-BE49-F238E27FC236}">
                  <a16:creationId xmlns:a16="http://schemas.microsoft.com/office/drawing/2014/main" id="{1F3851F1-9173-D6F5-646A-A8D4B96A1153}"/>
                </a:ext>
              </a:extLst>
            </p:cNvPr>
            <p:cNvSpPr txBox="1"/>
            <p:nvPr/>
          </p:nvSpPr>
          <p:spPr>
            <a:xfrm>
              <a:off x="3942207" y="1745368"/>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Language used to describe teachers, identified shortages, anecdotal shortages</a:t>
              </a:r>
              <a:endParaRPr sz="1100" b="0" i="0" u="none" strike="noStrike" cap="none">
                <a:solidFill>
                  <a:srgbClr val="000000"/>
                </a:solidFill>
                <a:latin typeface="Calibri"/>
                <a:ea typeface="Calibri"/>
                <a:cs typeface="Calibri"/>
                <a:sym typeface="Calibri"/>
              </a:endParaRPr>
            </a:p>
          </p:txBody>
        </p:sp>
        <p:sp>
          <p:nvSpPr>
            <p:cNvPr id="412" name="Google Shape;342;g3a8fc9fdddb_0_0">
              <a:extLst>
                <a:ext uri="{FF2B5EF4-FFF2-40B4-BE49-F238E27FC236}">
                  <a16:creationId xmlns:a16="http://schemas.microsoft.com/office/drawing/2014/main" id="{D17103A2-6D1E-2184-B4B9-70FFD0EE8369}"/>
                </a:ext>
              </a:extLst>
            </p:cNvPr>
            <p:cNvSpPr/>
            <p:nvPr/>
          </p:nvSpPr>
          <p:spPr>
            <a:xfrm>
              <a:off x="0" y="1637085"/>
              <a:ext cx="3942300" cy="778800"/>
            </a:xfrm>
            <a:prstGeom prst="roundRect">
              <a:avLst>
                <a:gd name="adj" fmla="val 16667"/>
              </a:avLst>
            </a:prstGeom>
            <a:solidFill>
              <a:srgbClr val="2628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43;g3a8fc9fdddb_0_0">
              <a:extLst>
                <a:ext uri="{FF2B5EF4-FFF2-40B4-BE49-F238E27FC236}">
                  <a16:creationId xmlns:a16="http://schemas.microsoft.com/office/drawing/2014/main" id="{F84B368E-EE7D-583E-55F7-E337684EDB38}"/>
                </a:ext>
              </a:extLst>
            </p:cNvPr>
            <p:cNvSpPr txBox="1"/>
            <p:nvPr/>
          </p:nvSpPr>
          <p:spPr>
            <a:xfrm>
              <a:off x="38014" y="1675099"/>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Who are the teachers?</a:t>
              </a:r>
              <a:endParaRPr/>
            </a:p>
          </p:txBody>
        </p:sp>
        <p:sp>
          <p:nvSpPr>
            <p:cNvPr id="414" name="Google Shape;344;g3a8fc9fdddb_0_0">
              <a:extLst>
                <a:ext uri="{FF2B5EF4-FFF2-40B4-BE49-F238E27FC236}">
                  <a16:creationId xmlns:a16="http://schemas.microsoft.com/office/drawing/2014/main" id="{D6302DE9-DE9F-F294-1E9D-7EA3703349AC}"/>
                </a:ext>
              </a:extLst>
            </p:cNvPr>
            <p:cNvSpPr/>
            <p:nvPr/>
          </p:nvSpPr>
          <p:spPr>
            <a:xfrm rot="5400000">
              <a:off x="7134874" y="-659989"/>
              <a:ext cx="623100" cy="7008300"/>
            </a:xfrm>
            <a:prstGeom prst="round2SameRect">
              <a:avLst>
                <a:gd name="adj1" fmla="val 16667"/>
                <a:gd name="adj2" fmla="val 0"/>
              </a:avLst>
            </a:prstGeom>
            <a:solidFill>
              <a:srgbClr val="CECBDE">
                <a:alpha val="89800"/>
              </a:srgbClr>
            </a:solidFill>
            <a:ln w="25400" cap="flat" cmpd="sng">
              <a:solidFill>
                <a:srgbClr val="CECBD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45;g3a8fc9fdddb_0_0">
              <a:extLst>
                <a:ext uri="{FF2B5EF4-FFF2-40B4-BE49-F238E27FC236}">
                  <a16:creationId xmlns:a16="http://schemas.microsoft.com/office/drawing/2014/main" id="{F7267935-6419-CFC7-3817-2F87326F34BB}"/>
                </a:ext>
              </a:extLst>
            </p:cNvPr>
            <p:cNvSpPr txBox="1"/>
            <p:nvPr/>
          </p:nvSpPr>
          <p:spPr>
            <a:xfrm>
              <a:off x="3942207" y="2563021"/>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SEA certification policies</a:t>
              </a:r>
              <a:endParaRPr sz="11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Available diploma programs</a:t>
              </a:r>
              <a:endParaRPr sz="1100" b="0" i="0" u="none" strike="noStrike" cap="none">
                <a:solidFill>
                  <a:srgbClr val="000000"/>
                </a:solidFill>
                <a:latin typeface="Calibri"/>
                <a:ea typeface="Calibri"/>
                <a:cs typeface="Calibri"/>
                <a:sym typeface="Calibri"/>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Alternative certification programs</a:t>
              </a:r>
              <a:endParaRPr sz="1100" b="0" i="0" u="none" strike="noStrike" cap="none">
                <a:solidFill>
                  <a:srgbClr val="000000"/>
                </a:solidFill>
                <a:latin typeface="Calibri"/>
                <a:ea typeface="Calibri"/>
                <a:cs typeface="Calibri"/>
                <a:sym typeface="Calibri"/>
              </a:endParaRPr>
            </a:p>
          </p:txBody>
        </p:sp>
        <p:sp>
          <p:nvSpPr>
            <p:cNvPr id="442" name="Google Shape;346;g3a8fc9fdddb_0_0">
              <a:extLst>
                <a:ext uri="{FF2B5EF4-FFF2-40B4-BE49-F238E27FC236}">
                  <a16:creationId xmlns:a16="http://schemas.microsoft.com/office/drawing/2014/main" id="{4FA2F097-E1E7-EE0B-88EB-B0E26B3133BB}"/>
                </a:ext>
              </a:extLst>
            </p:cNvPr>
            <p:cNvSpPr/>
            <p:nvPr/>
          </p:nvSpPr>
          <p:spPr>
            <a:xfrm>
              <a:off x="0" y="2454738"/>
              <a:ext cx="3942300" cy="778800"/>
            </a:xfrm>
            <a:prstGeom prst="roundRect">
              <a:avLst>
                <a:gd name="adj" fmla="val 16667"/>
              </a:avLst>
            </a:prstGeom>
            <a:solidFill>
              <a:srgbClr val="472B9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47;g3a8fc9fdddb_0_0">
              <a:extLst>
                <a:ext uri="{FF2B5EF4-FFF2-40B4-BE49-F238E27FC236}">
                  <a16:creationId xmlns:a16="http://schemas.microsoft.com/office/drawing/2014/main" id="{0749165D-5668-E399-9689-68886DC3B23D}"/>
                </a:ext>
              </a:extLst>
            </p:cNvPr>
            <p:cNvSpPr txBox="1"/>
            <p:nvPr/>
          </p:nvSpPr>
          <p:spPr>
            <a:xfrm>
              <a:off x="38014" y="2492752"/>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Existing Supports for Teacher Pathways</a:t>
              </a:r>
              <a:endParaRPr/>
            </a:p>
          </p:txBody>
        </p:sp>
        <p:sp>
          <p:nvSpPr>
            <p:cNvPr id="444" name="Google Shape;348;g3a8fc9fdddb_0_0">
              <a:extLst>
                <a:ext uri="{FF2B5EF4-FFF2-40B4-BE49-F238E27FC236}">
                  <a16:creationId xmlns:a16="http://schemas.microsoft.com/office/drawing/2014/main" id="{AB15E75F-F952-5070-5212-D286927A73A1}"/>
                </a:ext>
              </a:extLst>
            </p:cNvPr>
            <p:cNvSpPr/>
            <p:nvPr/>
          </p:nvSpPr>
          <p:spPr>
            <a:xfrm rot="5400000">
              <a:off x="7134874" y="157661"/>
              <a:ext cx="623100" cy="7008300"/>
            </a:xfrm>
            <a:prstGeom prst="round2SameRect">
              <a:avLst>
                <a:gd name="adj1" fmla="val 16667"/>
                <a:gd name="adj2" fmla="val 0"/>
              </a:avLst>
            </a:prstGeom>
            <a:solidFill>
              <a:srgbClr val="D1CCDA">
                <a:alpha val="89800"/>
              </a:srgbClr>
            </a:solidFill>
            <a:ln w="25400" cap="flat" cmpd="sng">
              <a:solidFill>
                <a:srgbClr val="D1CCDA">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49;g3a8fc9fdddb_0_0">
              <a:extLst>
                <a:ext uri="{FF2B5EF4-FFF2-40B4-BE49-F238E27FC236}">
                  <a16:creationId xmlns:a16="http://schemas.microsoft.com/office/drawing/2014/main" id="{77810264-FFE7-915A-1EC9-C8BFA7E21BFE}"/>
                </a:ext>
              </a:extLst>
            </p:cNvPr>
            <p:cNvSpPr txBox="1"/>
            <p:nvPr/>
          </p:nvSpPr>
          <p:spPr>
            <a:xfrm>
              <a:off x="3942207" y="3380673"/>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Resources for teachers, teacher well-being</a:t>
              </a:r>
              <a:endParaRPr sz="11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Professional learning for teachers</a:t>
              </a:r>
              <a:endParaRPr sz="1100" b="0" i="0" u="none" strike="noStrike" cap="none">
                <a:solidFill>
                  <a:srgbClr val="000000"/>
                </a:solidFill>
                <a:latin typeface="Calibri"/>
                <a:ea typeface="Calibri"/>
                <a:cs typeface="Calibri"/>
                <a:sym typeface="Calibri"/>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Professional learning for school and LEA leaders</a:t>
              </a:r>
              <a:endParaRPr sz="1100" b="0" i="0" u="none" strike="noStrike" cap="none">
                <a:solidFill>
                  <a:srgbClr val="000000"/>
                </a:solidFill>
                <a:latin typeface="Calibri"/>
                <a:ea typeface="Calibri"/>
                <a:cs typeface="Calibri"/>
                <a:sym typeface="Calibri"/>
              </a:endParaRPr>
            </a:p>
          </p:txBody>
        </p:sp>
        <p:sp>
          <p:nvSpPr>
            <p:cNvPr id="446" name="Google Shape;350;g3a8fc9fdddb_0_0">
              <a:extLst>
                <a:ext uri="{FF2B5EF4-FFF2-40B4-BE49-F238E27FC236}">
                  <a16:creationId xmlns:a16="http://schemas.microsoft.com/office/drawing/2014/main" id="{92C84578-B4CF-6DEB-B5F7-CBB03CCDDEEC}"/>
                </a:ext>
              </a:extLst>
            </p:cNvPr>
            <p:cNvSpPr/>
            <p:nvPr/>
          </p:nvSpPr>
          <p:spPr>
            <a:xfrm>
              <a:off x="0" y="3272390"/>
              <a:ext cx="3942300" cy="778800"/>
            </a:xfrm>
            <a:prstGeom prst="roundRect">
              <a:avLst>
                <a:gd name="adj" fmla="val 16667"/>
              </a:avLst>
            </a:prstGeom>
            <a:solidFill>
              <a:srgbClr val="6430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1;g3a8fc9fdddb_0_0">
              <a:extLst>
                <a:ext uri="{FF2B5EF4-FFF2-40B4-BE49-F238E27FC236}">
                  <a16:creationId xmlns:a16="http://schemas.microsoft.com/office/drawing/2014/main" id="{2BFFB108-C0EA-1296-25F3-9FDCAD139E6B}"/>
                </a:ext>
              </a:extLst>
            </p:cNvPr>
            <p:cNvSpPr txBox="1"/>
            <p:nvPr/>
          </p:nvSpPr>
          <p:spPr>
            <a:xfrm>
              <a:off x="38014" y="3310404"/>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Ongoing Support and Professional Learning Opportunities</a:t>
              </a:r>
              <a:endParaRPr/>
            </a:p>
          </p:txBody>
        </p:sp>
      </p:grpSp>
      <p:sp>
        <p:nvSpPr>
          <p:cNvPr id="448" name="Google Shape;352;g3a8fc9fdddb_0_0">
            <a:extLst>
              <a:ext uri="{FF2B5EF4-FFF2-40B4-BE49-F238E27FC236}">
                <a16:creationId xmlns:a16="http://schemas.microsoft.com/office/drawing/2014/main" id="{4B34DAC9-33BA-7FC2-31CD-EB14DAD77658}"/>
              </a:ext>
            </a:extLst>
          </p:cNvPr>
          <p:cNvSpPr txBox="1"/>
          <p:nvPr/>
        </p:nvSpPr>
        <p:spPr>
          <a:xfrm>
            <a:off x="10564649" y="2394645"/>
            <a:ext cx="92040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Module 1</a:t>
            </a:r>
            <a:endParaRPr/>
          </a:p>
        </p:txBody>
      </p:sp>
      <p:sp>
        <p:nvSpPr>
          <p:cNvPr id="449" name="Google Shape;353;g3a8fc9fdddb_0_0">
            <a:extLst>
              <a:ext uri="{FF2B5EF4-FFF2-40B4-BE49-F238E27FC236}">
                <a16:creationId xmlns:a16="http://schemas.microsoft.com/office/drawing/2014/main" id="{978857FF-C5DD-F311-0FA7-1D11CA264305}"/>
              </a:ext>
            </a:extLst>
          </p:cNvPr>
          <p:cNvSpPr txBox="1"/>
          <p:nvPr/>
        </p:nvSpPr>
        <p:spPr>
          <a:xfrm>
            <a:off x="10564649" y="4407913"/>
            <a:ext cx="92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Module 2</a:t>
            </a:r>
            <a:endParaRPr/>
          </a:p>
        </p:txBody>
      </p:sp>
      <p:sp>
        <p:nvSpPr>
          <p:cNvPr id="450" name="Google Shape;354;g3a8fc9fdddb_0_0">
            <a:extLst>
              <a:ext uri="{FF2B5EF4-FFF2-40B4-BE49-F238E27FC236}">
                <a16:creationId xmlns:a16="http://schemas.microsoft.com/office/drawing/2014/main" id="{081A407C-4A45-4F2F-FA48-A5A589A6ACE1}"/>
              </a:ext>
            </a:extLst>
          </p:cNvPr>
          <p:cNvSpPr/>
          <p:nvPr/>
        </p:nvSpPr>
        <p:spPr>
          <a:xfrm>
            <a:off x="10214531" y="3530315"/>
            <a:ext cx="535200" cy="2063100"/>
          </a:xfrm>
          <a:prstGeom prst="leftBrace">
            <a:avLst>
              <a:gd name="adj1" fmla="val 8333"/>
              <a:gd name="adj2" fmla="val 50000"/>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1" name="Google Shape;355;g3a8fc9fdddb_0_0">
            <a:extLst>
              <a:ext uri="{FF2B5EF4-FFF2-40B4-BE49-F238E27FC236}">
                <a16:creationId xmlns:a16="http://schemas.microsoft.com/office/drawing/2014/main" id="{473920C5-3E25-449F-76E8-46B3412E1B9E}"/>
              </a:ext>
            </a:extLst>
          </p:cNvPr>
          <p:cNvSpPr/>
          <p:nvPr/>
        </p:nvSpPr>
        <p:spPr>
          <a:xfrm>
            <a:off x="10270631" y="1867016"/>
            <a:ext cx="423000" cy="1378500"/>
          </a:xfrm>
          <a:prstGeom prst="leftBrace">
            <a:avLst>
              <a:gd name="adj1" fmla="val 8333"/>
              <a:gd name="adj2" fmla="val 50000"/>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4" name="Google Shape;361;g3a8fc9fdddb_0_30">
            <a:extLst>
              <a:ext uri="{FF2B5EF4-FFF2-40B4-BE49-F238E27FC236}">
                <a16:creationId xmlns:a16="http://schemas.microsoft.com/office/drawing/2014/main" id="{7BC468B9-897D-5737-FC8B-C527875985D8}"/>
              </a:ext>
            </a:extLst>
          </p:cNvPr>
          <p:cNvSpPr txBox="1">
            <a:spLocks noGrp="1"/>
          </p:cNvSpPr>
          <p:nvPr>
            <p:ph type="title"/>
          </p:nvPr>
        </p:nvSpPr>
        <p:spPr>
          <a:xfrm>
            <a:off x="480153" y="228459"/>
            <a:ext cx="11254500" cy="9144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386EA3"/>
              </a:buClr>
              <a:buSzPts val="1400"/>
              <a:buFont typeface="Calibri"/>
              <a:buNone/>
            </a:pPr>
            <a:r>
              <a:rPr lang="en-US" dirty="0"/>
              <a:t>The Process</a:t>
            </a:r>
            <a:endParaRPr dirty="0"/>
          </a:p>
        </p:txBody>
      </p:sp>
      <p:grpSp>
        <p:nvGrpSpPr>
          <p:cNvPr id="5" name="Google Shape;362;g3a8fc9fdddb_0_30" descr="A flowchart that shows the path this course will take across the three modules, from building a vision to understanding teacher pathways to creating an action plan for implementation.">
            <a:extLst>
              <a:ext uri="{FF2B5EF4-FFF2-40B4-BE49-F238E27FC236}">
                <a16:creationId xmlns:a16="http://schemas.microsoft.com/office/drawing/2014/main" id="{9B26A0A7-2764-104A-050A-41CDDDF6F8D0}"/>
              </a:ext>
            </a:extLst>
          </p:cNvPr>
          <p:cNvGrpSpPr/>
          <p:nvPr/>
        </p:nvGrpSpPr>
        <p:grpSpPr>
          <a:xfrm>
            <a:off x="760102" y="1296330"/>
            <a:ext cx="10988230" cy="5001620"/>
            <a:chOff x="0" y="257548"/>
            <a:chExt cx="10988230" cy="5001620"/>
          </a:xfrm>
        </p:grpSpPr>
        <p:sp>
          <p:nvSpPr>
            <p:cNvPr id="6" name="Google Shape;364;g3a8fc9fdddb_0_30">
              <a:extLst>
                <a:ext uri="{FF2B5EF4-FFF2-40B4-BE49-F238E27FC236}">
                  <a16:creationId xmlns:a16="http://schemas.microsoft.com/office/drawing/2014/main" id="{9856D078-2224-C34E-89A0-0600EDAA9CC5}"/>
                </a:ext>
              </a:extLst>
            </p:cNvPr>
            <p:cNvSpPr txBox="1"/>
            <p:nvPr/>
          </p:nvSpPr>
          <p:spPr>
            <a:xfrm>
              <a:off x="2068123" y="986674"/>
              <a:ext cx="219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7" name="Google Shape;365;g3a8fc9fdddb_0_30">
              <a:extLst>
                <a:ext uri="{FF2B5EF4-FFF2-40B4-BE49-F238E27FC236}">
                  <a16:creationId xmlns:a16="http://schemas.microsoft.com/office/drawing/2014/main" id="{B1079493-C924-4A8C-F0AF-7A105FF5D231}"/>
                </a:ext>
              </a:extLst>
            </p:cNvPr>
            <p:cNvSpPr/>
            <p:nvPr/>
          </p:nvSpPr>
          <p:spPr>
            <a:xfrm>
              <a:off x="12536" y="429112"/>
              <a:ext cx="1865700" cy="1119300"/>
            </a:xfrm>
            <a:prstGeom prst="rect">
              <a:avLst/>
            </a:prstGeom>
            <a:solidFill>
              <a:srgbClr val="1975B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6;g3a8fc9fdddb_0_30">
              <a:extLst>
                <a:ext uri="{FF2B5EF4-FFF2-40B4-BE49-F238E27FC236}">
                  <a16:creationId xmlns:a16="http://schemas.microsoft.com/office/drawing/2014/main" id="{2E299BD3-62F1-0103-8563-AFFC725270A8}"/>
                </a:ext>
              </a:extLst>
            </p:cNvPr>
            <p:cNvSpPr txBox="1"/>
            <p:nvPr/>
          </p:nvSpPr>
          <p:spPr>
            <a:xfrm>
              <a:off x="28739" y="449228"/>
              <a:ext cx="18657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Module 1: Building a Vision for ML Programs</a:t>
              </a:r>
              <a:endParaRPr dirty="0"/>
            </a:p>
          </p:txBody>
        </p:sp>
        <p:sp>
          <p:nvSpPr>
            <p:cNvPr id="9" name="Google Shape;368;g3a8fc9fdddb_0_30">
              <a:extLst>
                <a:ext uri="{FF2B5EF4-FFF2-40B4-BE49-F238E27FC236}">
                  <a16:creationId xmlns:a16="http://schemas.microsoft.com/office/drawing/2014/main" id="{EC378028-A389-2CDD-C527-8DC7C3D8C6C6}"/>
                </a:ext>
              </a:extLst>
            </p:cNvPr>
            <p:cNvSpPr txBox="1"/>
            <p:nvPr/>
          </p:nvSpPr>
          <p:spPr>
            <a:xfrm>
              <a:off x="6171313" y="1023055"/>
              <a:ext cx="225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0" name="Google Shape;369;g3a8fc9fdddb_0_30">
              <a:extLst>
                <a:ext uri="{FF2B5EF4-FFF2-40B4-BE49-F238E27FC236}">
                  <a16:creationId xmlns:a16="http://schemas.microsoft.com/office/drawing/2014/main" id="{C4D2C7EF-4EDB-B3EE-44C3-87F1542978F6}"/>
                </a:ext>
              </a:extLst>
            </p:cNvPr>
            <p:cNvSpPr/>
            <p:nvPr/>
          </p:nvSpPr>
          <p:spPr>
            <a:xfrm>
              <a:off x="2314115" y="472378"/>
              <a:ext cx="3660300" cy="1119300"/>
            </a:xfrm>
            <a:prstGeom prst="rect">
              <a:avLst/>
            </a:prstGeom>
            <a:solidFill>
              <a:srgbClr val="1D5DB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0;g3a8fc9fdddb_0_30">
              <a:extLst>
                <a:ext uri="{FF2B5EF4-FFF2-40B4-BE49-F238E27FC236}">
                  <a16:creationId xmlns:a16="http://schemas.microsoft.com/office/drawing/2014/main" id="{A577CA03-EA9E-204E-109F-80EE2881B11F}"/>
                </a:ext>
              </a:extLst>
            </p:cNvPr>
            <p:cNvSpPr txBox="1"/>
            <p:nvPr/>
          </p:nvSpPr>
          <p:spPr>
            <a:xfrm>
              <a:off x="2286921" y="448267"/>
              <a:ext cx="3660300" cy="11193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Identify and possibly revise vision for MLs</a:t>
              </a:r>
              <a:endParaRPr sz="1600" dirty="0"/>
            </a:p>
            <a:p>
              <a:pPr marL="171450" marR="0" lvl="1" indent="-171450" algn="l" rtl="0">
                <a:lnSpc>
                  <a:spcPct val="90000"/>
                </a:lnSpc>
                <a:spcBef>
                  <a:spcPts val="560"/>
                </a:spcBef>
                <a:spcAft>
                  <a:spcPts val="0"/>
                </a:spcAft>
                <a:buClr>
                  <a:schemeClr val="bg1"/>
                </a:buClr>
                <a:buSzPts val="1000"/>
                <a:buFont typeface="Arial"/>
                <a:buChar char="●"/>
              </a:pPr>
              <a:r>
                <a:rPr lang="en-US" sz="1400" b="0" i="0" u="none" strike="noStrike" cap="none" dirty="0">
                  <a:solidFill>
                    <a:schemeClr val="lt1"/>
                  </a:solidFill>
                  <a:latin typeface="Arial"/>
                  <a:ea typeface="Arial"/>
                  <a:cs typeface="Arial"/>
                  <a:sym typeface="Arial"/>
                </a:rPr>
                <a:t>Review ML programs and services</a:t>
              </a:r>
              <a:endParaRPr sz="1400" dirty="0"/>
            </a:p>
            <a:p>
              <a:pPr marL="171450" marR="0" lvl="1" indent="-171450" algn="l" rtl="0">
                <a:lnSpc>
                  <a:spcPct val="90000"/>
                </a:lnSpc>
                <a:spcBef>
                  <a:spcPts val="240"/>
                </a:spcBef>
                <a:spcAft>
                  <a:spcPts val="0"/>
                </a:spcAft>
                <a:buClr>
                  <a:schemeClr val="bg1"/>
                </a:buClr>
                <a:buSzPts val="1000"/>
                <a:buFont typeface="Arial"/>
                <a:buChar char="●"/>
              </a:pPr>
              <a:r>
                <a:rPr lang="en-US" b="0" i="0" u="none" strike="noStrike" cap="none" dirty="0">
                  <a:solidFill>
                    <a:schemeClr val="lt1"/>
                  </a:solidFill>
                  <a:latin typeface="Arial"/>
                  <a:ea typeface="Arial"/>
                  <a:cs typeface="Arial"/>
                  <a:sym typeface="Arial"/>
                </a:rPr>
                <a:t>Collect data on your MLs</a:t>
              </a:r>
              <a:endParaRPr dirty="0"/>
            </a:p>
          </p:txBody>
        </p:sp>
        <p:sp>
          <p:nvSpPr>
            <p:cNvPr id="12" name="Google Shape;371;g3a8fc9fdddb_0_30">
              <a:extLst>
                <a:ext uri="{FF2B5EF4-FFF2-40B4-BE49-F238E27FC236}">
                  <a16:creationId xmlns:a16="http://schemas.microsoft.com/office/drawing/2014/main" id="{A3D630E6-DC74-49AD-13A6-262B759C33F7}"/>
                </a:ext>
              </a:extLst>
            </p:cNvPr>
            <p:cNvSpPr/>
            <p:nvPr/>
          </p:nvSpPr>
          <p:spPr>
            <a:xfrm>
              <a:off x="932848" y="1804219"/>
              <a:ext cx="7679100" cy="344100"/>
            </a:xfrm>
            <a:custGeom>
              <a:avLst/>
              <a:gdLst/>
              <a:ahLst/>
              <a:cxnLst/>
              <a:rect l="l" t="t" r="r" b="b"/>
              <a:pathLst>
                <a:path w="120000" h="120000" extrusionOk="0">
                  <a:moveTo>
                    <a:pt x="120000" y="0"/>
                  </a:moveTo>
                  <a:lnTo>
                    <a:pt x="120000" y="65964"/>
                  </a:lnTo>
                  <a:lnTo>
                    <a:pt x="0" y="65964"/>
                  </a:lnTo>
                  <a:lnTo>
                    <a:pt x="0" y="120000"/>
                  </a:lnTo>
                </a:path>
              </a:pathLst>
            </a:custGeom>
            <a:ln w="25400">
              <a:headEnd type="none" w="sm" len="sm"/>
              <a:tailEnd type="stealth" w="med" len="med"/>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72;g3a8fc9fdddb_0_30">
              <a:extLst>
                <a:ext uri="{FF2B5EF4-FFF2-40B4-BE49-F238E27FC236}">
                  <a16:creationId xmlns:a16="http://schemas.microsoft.com/office/drawing/2014/main" id="{18C533D6-4479-9D2D-3435-F4D175F7FC08}"/>
                </a:ext>
              </a:extLst>
            </p:cNvPr>
            <p:cNvSpPr txBox="1"/>
            <p:nvPr/>
          </p:nvSpPr>
          <p:spPr>
            <a:xfrm>
              <a:off x="4580256" y="1974088"/>
              <a:ext cx="3843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4" name="Google Shape;373;g3a8fc9fdddb_0_30">
              <a:extLst>
                <a:ext uri="{FF2B5EF4-FFF2-40B4-BE49-F238E27FC236}">
                  <a16:creationId xmlns:a16="http://schemas.microsoft.com/office/drawing/2014/main" id="{A98B4DEB-1C0C-2BDF-336A-0D24F7AA474C}"/>
                </a:ext>
              </a:extLst>
            </p:cNvPr>
            <p:cNvSpPr/>
            <p:nvPr/>
          </p:nvSpPr>
          <p:spPr>
            <a:xfrm>
              <a:off x="6390711" y="257548"/>
              <a:ext cx="4374600" cy="1561500"/>
            </a:xfrm>
            <a:prstGeom prst="rect">
              <a:avLst/>
            </a:prstGeom>
            <a:solidFill>
              <a:srgbClr val="2049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74;g3a8fc9fdddb_0_30">
              <a:extLst>
                <a:ext uri="{FF2B5EF4-FFF2-40B4-BE49-F238E27FC236}">
                  <a16:creationId xmlns:a16="http://schemas.microsoft.com/office/drawing/2014/main" id="{624F6999-3E8B-BEED-669C-4C1078D1375D}"/>
                </a:ext>
              </a:extLst>
            </p:cNvPr>
            <p:cNvSpPr txBox="1"/>
            <p:nvPr/>
          </p:nvSpPr>
          <p:spPr>
            <a:xfrm>
              <a:off x="6501426" y="261798"/>
              <a:ext cx="4374600" cy="15615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Set goals for process, such as:</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sz="1400" dirty="0">
                  <a:solidFill>
                    <a:schemeClr val="lt1"/>
                  </a:solidFill>
                </a:rPr>
                <a:t>Review </a:t>
              </a:r>
              <a:r>
                <a:rPr lang="en-US" sz="1400" b="0" i="0" u="none" strike="noStrike" cap="none" dirty="0">
                  <a:solidFill>
                    <a:schemeClr val="lt1"/>
                  </a:solidFill>
                  <a:latin typeface="Arial"/>
                  <a:ea typeface="Arial"/>
                  <a:cs typeface="Arial"/>
                  <a:sym typeface="Arial"/>
                </a:rPr>
                <a:t>Build understanding of ML educator workforce needs</a:t>
              </a:r>
              <a:endParaRPr lang="en-US" sz="1400" dirty="0"/>
            </a:p>
            <a:p>
              <a:pPr marL="171450" lvl="1" indent="-171450">
                <a:lnSpc>
                  <a:spcPct val="90000"/>
                </a:lnSpc>
                <a:spcBef>
                  <a:spcPts val="560"/>
                </a:spcBef>
                <a:buClr>
                  <a:schemeClr val="bg1"/>
                </a:buClr>
                <a:buSzPts val="1000"/>
                <a:buFont typeface="Arial"/>
                <a:buChar char="●"/>
              </a:pPr>
              <a:r>
                <a:rPr lang="en-US" sz="1400" b="0" i="0" u="none" strike="noStrike" cap="none" dirty="0">
                  <a:solidFill>
                    <a:schemeClr val="lt1"/>
                  </a:solidFill>
                  <a:latin typeface="Arial"/>
                  <a:ea typeface="Arial"/>
                  <a:cs typeface="Arial"/>
                  <a:sym typeface="Arial"/>
                </a:rPr>
                <a:t>Identify 1–2 areas of need</a:t>
              </a:r>
              <a:endParaRPr lang="en-US" sz="1400" dirty="0"/>
            </a:p>
            <a:p>
              <a:pPr marL="171450" lvl="1" indent="-171450">
                <a:lnSpc>
                  <a:spcPct val="90000"/>
                </a:lnSpc>
                <a:spcBef>
                  <a:spcPts val="560"/>
                </a:spcBef>
                <a:buClr>
                  <a:schemeClr val="bg1"/>
                </a:buClr>
                <a:buSzPts val="1000"/>
                <a:buFont typeface="Arial"/>
                <a:buChar char="●"/>
              </a:pPr>
              <a:r>
                <a:rPr lang="en-US" sz="1400" b="0" i="0" u="none" strike="noStrike" cap="none" dirty="0">
                  <a:solidFill>
                    <a:schemeClr val="lt1"/>
                  </a:solidFill>
                  <a:latin typeface="Arial"/>
                  <a:ea typeface="Arial"/>
                  <a:cs typeface="Arial"/>
                  <a:sym typeface="Arial"/>
                </a:rPr>
                <a:t>Develop action plan to address ML shortages</a:t>
              </a:r>
              <a:endParaRPr sz="1400" dirty="0"/>
            </a:p>
          </p:txBody>
        </p:sp>
        <p:sp>
          <p:nvSpPr>
            <p:cNvPr id="16" name="Google Shape;376;g3a8fc9fdddb_0_30">
              <a:extLst>
                <a:ext uri="{FF2B5EF4-FFF2-40B4-BE49-F238E27FC236}">
                  <a16:creationId xmlns:a16="http://schemas.microsoft.com/office/drawing/2014/main" id="{D8F20661-F329-E366-0364-A28191426439}"/>
                </a:ext>
              </a:extLst>
            </p:cNvPr>
            <p:cNvSpPr txBox="1"/>
            <p:nvPr/>
          </p:nvSpPr>
          <p:spPr>
            <a:xfrm>
              <a:off x="2138795" y="2856878"/>
              <a:ext cx="30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7" name="Google Shape;377;g3a8fc9fdddb_0_30">
              <a:extLst>
                <a:ext uri="{FF2B5EF4-FFF2-40B4-BE49-F238E27FC236}">
                  <a16:creationId xmlns:a16="http://schemas.microsoft.com/office/drawing/2014/main" id="{3E2C4BBB-B583-EC35-A40E-5C21CED2107B}"/>
                </a:ext>
              </a:extLst>
            </p:cNvPr>
            <p:cNvSpPr/>
            <p:nvPr/>
          </p:nvSpPr>
          <p:spPr>
            <a:xfrm>
              <a:off x="0" y="2180653"/>
              <a:ext cx="1865700" cy="1356600"/>
            </a:xfrm>
            <a:prstGeom prst="rect">
              <a:avLst/>
            </a:prstGeom>
            <a:solidFill>
              <a:srgbClr val="2338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8;g3a8fc9fdddb_0_30">
              <a:extLst>
                <a:ext uri="{FF2B5EF4-FFF2-40B4-BE49-F238E27FC236}">
                  <a16:creationId xmlns:a16="http://schemas.microsoft.com/office/drawing/2014/main" id="{548343A6-20DA-8203-104C-1046353B5792}"/>
                </a:ext>
              </a:extLst>
            </p:cNvPr>
            <p:cNvSpPr txBox="1"/>
            <p:nvPr/>
          </p:nvSpPr>
          <p:spPr>
            <a:xfrm>
              <a:off x="0" y="2180653"/>
              <a:ext cx="1865700" cy="13566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550" b="0" i="0" u="none" strike="noStrike" cap="none" dirty="0">
                  <a:solidFill>
                    <a:schemeClr val="lt1"/>
                  </a:solidFill>
                  <a:latin typeface="Arial"/>
                  <a:ea typeface="Arial"/>
                  <a:cs typeface="Arial"/>
                  <a:sym typeface="Arial"/>
                </a:rPr>
                <a:t>Module 2: </a:t>
              </a:r>
              <a:r>
                <a:rPr lang="en-US" sz="1550" b="0" i="0" u="none" strike="noStrike" cap="none">
                  <a:solidFill>
                    <a:schemeClr val="lt1"/>
                  </a:solidFill>
                  <a:latin typeface="Arial"/>
                  <a:ea typeface="Arial"/>
                  <a:cs typeface="Arial"/>
                  <a:sym typeface="Arial"/>
                </a:rPr>
                <a:t>Knowing Your </a:t>
              </a:r>
              <a:r>
                <a:rPr lang="en-US" sz="1550" dirty="0">
                  <a:solidFill>
                    <a:schemeClr val="lt1"/>
                  </a:solidFill>
                </a:rPr>
                <a:t>T</a:t>
              </a:r>
              <a:r>
                <a:rPr lang="en-US" sz="1550" b="0" i="0" u="none" strike="noStrike" cap="none">
                  <a:solidFill>
                    <a:schemeClr val="lt1"/>
                  </a:solidFill>
                  <a:latin typeface="Arial"/>
                  <a:ea typeface="Arial"/>
                  <a:cs typeface="Arial"/>
                  <a:sym typeface="Arial"/>
                </a:rPr>
                <a:t>eachers </a:t>
              </a:r>
              <a:r>
                <a:rPr lang="en-US" sz="1550" b="0" i="0" u="none" strike="noStrike" cap="none" dirty="0">
                  <a:solidFill>
                    <a:schemeClr val="lt1"/>
                  </a:solidFill>
                  <a:latin typeface="Arial"/>
                  <a:ea typeface="Arial"/>
                  <a:cs typeface="Arial"/>
                  <a:sym typeface="Arial"/>
                </a:rPr>
                <a:t>and Existing Teacher Pathways and Retention</a:t>
              </a:r>
              <a:endParaRPr sz="1550" dirty="0"/>
            </a:p>
          </p:txBody>
        </p:sp>
        <p:sp>
          <p:nvSpPr>
            <p:cNvPr id="19" name="Google Shape;380;g3a8fc9fdddb_0_30">
              <a:extLst>
                <a:ext uri="{FF2B5EF4-FFF2-40B4-BE49-F238E27FC236}">
                  <a16:creationId xmlns:a16="http://schemas.microsoft.com/office/drawing/2014/main" id="{88F1491C-B691-6FCB-59D3-A5BC490E5C52}"/>
                </a:ext>
              </a:extLst>
            </p:cNvPr>
            <p:cNvSpPr txBox="1"/>
            <p:nvPr/>
          </p:nvSpPr>
          <p:spPr>
            <a:xfrm>
              <a:off x="6198024" y="2875292"/>
              <a:ext cx="51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0" name="Google Shape;381;g3a8fc9fdddb_0_30">
              <a:extLst>
                <a:ext uri="{FF2B5EF4-FFF2-40B4-BE49-F238E27FC236}">
                  <a16:creationId xmlns:a16="http://schemas.microsoft.com/office/drawing/2014/main" id="{AA5A2DC9-D358-D44D-99B5-EFA119EED1ED}"/>
                </a:ext>
              </a:extLst>
            </p:cNvPr>
            <p:cNvSpPr/>
            <p:nvPr/>
          </p:nvSpPr>
          <p:spPr>
            <a:xfrm>
              <a:off x="2314115" y="2300739"/>
              <a:ext cx="3725700" cy="1119300"/>
            </a:xfrm>
            <a:prstGeom prst="rect">
              <a:avLst/>
            </a:prstGeom>
            <a:solidFill>
              <a:srgbClr val="2628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82;g3a8fc9fdddb_0_30">
              <a:extLst>
                <a:ext uri="{FF2B5EF4-FFF2-40B4-BE49-F238E27FC236}">
                  <a16:creationId xmlns:a16="http://schemas.microsoft.com/office/drawing/2014/main" id="{7877C70A-7790-8E22-7E24-7DC162AE8413}"/>
                </a:ext>
              </a:extLst>
            </p:cNvPr>
            <p:cNvSpPr txBox="1"/>
            <p:nvPr/>
          </p:nvSpPr>
          <p:spPr>
            <a:xfrm>
              <a:off x="2351001" y="2335075"/>
              <a:ext cx="3725700" cy="11193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Answer questions to better understand teachers in your context:</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sz="1400" b="0" i="0" u="none" strike="noStrike" cap="none" dirty="0">
                  <a:solidFill>
                    <a:schemeClr val="lt1"/>
                  </a:solidFill>
                  <a:latin typeface="Arial"/>
                  <a:ea typeface="Arial"/>
                  <a:cs typeface="Arial"/>
                  <a:sym typeface="Arial"/>
                </a:rPr>
                <a:t>Reflection questions identify areas of need</a:t>
              </a:r>
              <a:endParaRPr sz="1400" dirty="0"/>
            </a:p>
          </p:txBody>
        </p:sp>
        <p:sp>
          <p:nvSpPr>
            <p:cNvPr id="22" name="Google Shape;383;g3a8fc9fdddb_0_30">
              <a:extLst>
                <a:ext uri="{FF2B5EF4-FFF2-40B4-BE49-F238E27FC236}">
                  <a16:creationId xmlns:a16="http://schemas.microsoft.com/office/drawing/2014/main" id="{D560A9A6-1C62-30B0-5314-5AC0F89635EB}"/>
                </a:ext>
              </a:extLst>
            </p:cNvPr>
            <p:cNvSpPr/>
            <p:nvPr/>
          </p:nvSpPr>
          <p:spPr>
            <a:xfrm>
              <a:off x="932848" y="3620714"/>
              <a:ext cx="7616400" cy="477300"/>
            </a:xfrm>
            <a:custGeom>
              <a:avLst/>
              <a:gdLst/>
              <a:ahLst/>
              <a:cxnLst/>
              <a:rect l="l" t="t" r="r" b="b"/>
              <a:pathLst>
                <a:path w="120000" h="120000" extrusionOk="0">
                  <a:moveTo>
                    <a:pt x="120000" y="0"/>
                  </a:moveTo>
                  <a:lnTo>
                    <a:pt x="120000" y="64300"/>
                  </a:lnTo>
                  <a:lnTo>
                    <a:pt x="0" y="64300"/>
                  </a:lnTo>
                  <a:lnTo>
                    <a:pt x="0" y="120000"/>
                  </a:lnTo>
                </a:path>
              </a:pathLst>
            </a:custGeom>
            <a:ln w="25400">
              <a:headEnd type="none" w="sm" len="sm"/>
              <a:tailEnd type="stealth" w="med" len="med"/>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4;g3a8fc9fdddb_0_30">
              <a:extLst>
                <a:ext uri="{FF2B5EF4-FFF2-40B4-BE49-F238E27FC236}">
                  <a16:creationId xmlns:a16="http://schemas.microsoft.com/office/drawing/2014/main" id="{DE14D8C3-711D-50AA-CAE6-6DD3EC6ADD7A}"/>
                </a:ext>
              </a:extLst>
            </p:cNvPr>
            <p:cNvSpPr txBox="1"/>
            <p:nvPr/>
          </p:nvSpPr>
          <p:spPr>
            <a:xfrm>
              <a:off x="4550148" y="3857163"/>
              <a:ext cx="381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4" name="Google Shape;385;g3a8fc9fdddb_0_30">
              <a:extLst>
                <a:ext uri="{FF2B5EF4-FFF2-40B4-BE49-F238E27FC236}">
                  <a16:creationId xmlns:a16="http://schemas.microsoft.com/office/drawing/2014/main" id="{79511B71-19B5-F1F0-029E-8BBD1408257A}"/>
                </a:ext>
              </a:extLst>
            </p:cNvPr>
            <p:cNvSpPr/>
            <p:nvPr/>
          </p:nvSpPr>
          <p:spPr>
            <a:xfrm>
              <a:off x="6424824" y="2173514"/>
              <a:ext cx="4500000" cy="1447200"/>
            </a:xfrm>
            <a:prstGeom prst="rect">
              <a:avLst/>
            </a:prstGeom>
            <a:solidFill>
              <a:srgbClr val="3728A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86;g3a8fc9fdddb_0_30">
              <a:extLst>
                <a:ext uri="{FF2B5EF4-FFF2-40B4-BE49-F238E27FC236}">
                  <a16:creationId xmlns:a16="http://schemas.microsoft.com/office/drawing/2014/main" id="{D5BA93B1-49D6-69E1-055F-26C2F7B1CCF2}"/>
                </a:ext>
              </a:extLst>
            </p:cNvPr>
            <p:cNvSpPr txBox="1"/>
            <p:nvPr/>
          </p:nvSpPr>
          <p:spPr>
            <a:xfrm>
              <a:off x="6488230" y="2209478"/>
              <a:ext cx="4500000" cy="14472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Answer questions about existing supports for teacher pathways and retention:</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sz="1400" b="0" i="0" u="none" strike="noStrike" cap="none" dirty="0">
                  <a:solidFill>
                    <a:schemeClr val="lt1"/>
                  </a:solidFill>
                  <a:latin typeface="Arial"/>
                  <a:ea typeface="Arial"/>
                  <a:cs typeface="Arial"/>
                  <a:sym typeface="Arial"/>
                </a:rPr>
                <a:t>Review provided resources and sample programs</a:t>
              </a:r>
              <a:endParaRPr lang="en-US" sz="1400" dirty="0"/>
            </a:p>
            <a:p>
              <a:pPr marL="171450" lvl="1" indent="-171450">
                <a:lnSpc>
                  <a:spcPct val="90000"/>
                </a:lnSpc>
                <a:spcBef>
                  <a:spcPts val="560"/>
                </a:spcBef>
                <a:buClr>
                  <a:schemeClr val="bg1"/>
                </a:buClr>
                <a:buSzPts val="1000"/>
                <a:buFont typeface="Arial"/>
                <a:buChar char="●"/>
              </a:pPr>
              <a:r>
                <a:rPr lang="en-US" sz="1400" b="0" i="0" u="none" strike="noStrike" cap="none" dirty="0">
                  <a:solidFill>
                    <a:schemeClr val="lt1"/>
                  </a:solidFill>
                  <a:latin typeface="Arial"/>
                  <a:ea typeface="Arial"/>
                  <a:cs typeface="Arial"/>
                  <a:sym typeface="Arial"/>
                </a:rPr>
                <a:t>Reflection questions identify areas of need</a:t>
              </a:r>
              <a:endParaRPr sz="1400" dirty="0"/>
            </a:p>
          </p:txBody>
        </p:sp>
        <p:sp>
          <p:nvSpPr>
            <p:cNvPr id="26" name="Google Shape;388;g3a8fc9fdddb_0_30">
              <a:extLst>
                <a:ext uri="{FF2B5EF4-FFF2-40B4-BE49-F238E27FC236}">
                  <a16:creationId xmlns:a16="http://schemas.microsoft.com/office/drawing/2014/main" id="{DE37F438-9D3A-6E42-DBBF-5574BAD4F4FC}"/>
                </a:ext>
              </a:extLst>
            </p:cNvPr>
            <p:cNvSpPr txBox="1"/>
            <p:nvPr/>
          </p:nvSpPr>
          <p:spPr>
            <a:xfrm>
              <a:off x="2105862" y="4687869"/>
              <a:ext cx="270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 name="Google Shape;389;g3a8fc9fdddb_0_30">
              <a:extLst>
                <a:ext uri="{FF2B5EF4-FFF2-40B4-BE49-F238E27FC236}">
                  <a16:creationId xmlns:a16="http://schemas.microsoft.com/office/drawing/2014/main" id="{5C5FFCE4-AD7B-74B2-43B5-127714E86110}"/>
                </a:ext>
              </a:extLst>
            </p:cNvPr>
            <p:cNvSpPr/>
            <p:nvPr/>
          </p:nvSpPr>
          <p:spPr>
            <a:xfrm>
              <a:off x="12536" y="4128219"/>
              <a:ext cx="1865700" cy="1119300"/>
            </a:xfrm>
            <a:prstGeom prst="rect">
              <a:avLst/>
            </a:prstGeom>
            <a:solidFill>
              <a:srgbClr val="472B9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0;g3a8fc9fdddb_0_30">
              <a:extLst>
                <a:ext uri="{FF2B5EF4-FFF2-40B4-BE49-F238E27FC236}">
                  <a16:creationId xmlns:a16="http://schemas.microsoft.com/office/drawing/2014/main" id="{22A58F5D-49FB-47CA-8979-8A1CAE5EF547}"/>
                </a:ext>
              </a:extLst>
            </p:cNvPr>
            <p:cNvSpPr txBox="1"/>
            <p:nvPr/>
          </p:nvSpPr>
          <p:spPr>
            <a:xfrm>
              <a:off x="12536" y="4128219"/>
              <a:ext cx="18657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Module 3: Action Planning</a:t>
              </a:r>
              <a:endParaRPr dirty="0"/>
            </a:p>
          </p:txBody>
        </p:sp>
        <p:sp>
          <p:nvSpPr>
            <p:cNvPr id="29" name="Google Shape;392;g3a8fc9fdddb_0_30">
              <a:extLst>
                <a:ext uri="{FF2B5EF4-FFF2-40B4-BE49-F238E27FC236}">
                  <a16:creationId xmlns:a16="http://schemas.microsoft.com/office/drawing/2014/main" id="{B66CD3FE-A249-3D23-D6E0-3B9FE7B0AEF9}"/>
                </a:ext>
              </a:extLst>
            </p:cNvPr>
            <p:cNvSpPr txBox="1"/>
            <p:nvPr/>
          </p:nvSpPr>
          <p:spPr>
            <a:xfrm>
              <a:off x="6939798" y="4643663"/>
              <a:ext cx="30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0" name="Google Shape;393;g3a8fc9fdddb_0_30">
              <a:extLst>
                <a:ext uri="{FF2B5EF4-FFF2-40B4-BE49-F238E27FC236}">
                  <a16:creationId xmlns:a16="http://schemas.microsoft.com/office/drawing/2014/main" id="{7BB62E08-651A-8C7B-0062-3B797D77E887}"/>
                </a:ext>
              </a:extLst>
            </p:cNvPr>
            <p:cNvSpPr/>
            <p:nvPr/>
          </p:nvSpPr>
          <p:spPr>
            <a:xfrm>
              <a:off x="2419398" y="4128219"/>
              <a:ext cx="4261500" cy="1119300"/>
            </a:xfrm>
            <a:prstGeom prst="rect">
              <a:avLst/>
            </a:prstGeom>
            <a:solidFill>
              <a:srgbClr val="572E9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4;g3a8fc9fdddb_0_30">
              <a:extLst>
                <a:ext uri="{FF2B5EF4-FFF2-40B4-BE49-F238E27FC236}">
                  <a16:creationId xmlns:a16="http://schemas.microsoft.com/office/drawing/2014/main" id="{0DE9BF61-AAC1-24F2-30C0-AB5E7DF9120C}"/>
                </a:ext>
              </a:extLst>
            </p:cNvPr>
            <p:cNvSpPr txBox="1"/>
            <p:nvPr/>
          </p:nvSpPr>
          <p:spPr>
            <a:xfrm>
              <a:off x="2472789" y="4128219"/>
              <a:ext cx="42615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Review all responses to identify and prioritize next steps</a:t>
              </a:r>
              <a:endParaRPr sz="1600" b="0" i="0" u="none" strike="noStrike" cap="none" dirty="0">
                <a:solidFill>
                  <a:schemeClr val="lt1"/>
                </a:solidFill>
                <a:latin typeface="Arial"/>
                <a:ea typeface="Arial"/>
                <a:cs typeface="Arial"/>
                <a:sym typeface="Arial"/>
              </a:endParaRPr>
            </a:p>
          </p:txBody>
        </p:sp>
        <p:sp>
          <p:nvSpPr>
            <p:cNvPr id="32" name="Google Shape;395;g3a8fc9fdddb_0_30">
              <a:extLst>
                <a:ext uri="{FF2B5EF4-FFF2-40B4-BE49-F238E27FC236}">
                  <a16:creationId xmlns:a16="http://schemas.microsoft.com/office/drawing/2014/main" id="{3E79E99F-EA8E-12EA-9E96-1ADC2314A42B}"/>
                </a:ext>
              </a:extLst>
            </p:cNvPr>
            <p:cNvSpPr/>
            <p:nvPr/>
          </p:nvSpPr>
          <p:spPr>
            <a:xfrm>
              <a:off x="7222060" y="4128219"/>
              <a:ext cx="3152400" cy="1119300"/>
            </a:xfrm>
            <a:prstGeom prst="rect">
              <a:avLst/>
            </a:prstGeom>
            <a:solidFill>
              <a:srgbClr val="6430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g3a8fc9fdddb_0_30">
              <a:extLst>
                <a:ext uri="{FF2B5EF4-FFF2-40B4-BE49-F238E27FC236}">
                  <a16:creationId xmlns:a16="http://schemas.microsoft.com/office/drawing/2014/main" id="{11EF32A3-956A-4DB6-B97B-C41E647AC3DD}"/>
                </a:ext>
              </a:extLst>
            </p:cNvPr>
            <p:cNvSpPr txBox="1"/>
            <p:nvPr/>
          </p:nvSpPr>
          <p:spPr>
            <a:xfrm>
              <a:off x="7275451" y="4139868"/>
              <a:ext cx="31524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Develop action plan</a:t>
              </a:r>
              <a:endParaRPr dirty="0"/>
            </a:p>
          </p:txBody>
        </p:sp>
      </p:grpSp>
      <p:cxnSp>
        <p:nvCxnSpPr>
          <p:cNvPr id="34" name="Straight Arrow Connector 33">
            <a:extLst>
              <a:ext uri="{FF2B5EF4-FFF2-40B4-BE49-F238E27FC236}">
                <a16:creationId xmlns:a16="http://schemas.microsoft.com/office/drawing/2014/main" id="{9A7D7DCD-90E2-F6C7-501E-27753063981B}"/>
              </a:ext>
            </a:extLst>
          </p:cNvPr>
          <p:cNvCxnSpPr>
            <a:cxnSpLocks/>
            <a:stCxn id="8" idx="3"/>
            <a:endCxn id="11" idx="1"/>
          </p:cNvCxnSpPr>
          <p:nvPr/>
        </p:nvCxnSpPr>
        <p:spPr>
          <a:xfrm flipV="1">
            <a:off x="2654541" y="2046699"/>
            <a:ext cx="392482" cy="9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B59F5AC-F44E-20CF-49E1-F1560FED9CF2}"/>
              </a:ext>
            </a:extLst>
          </p:cNvPr>
          <p:cNvCxnSpPr>
            <a:cxnSpLocks/>
            <a:stCxn id="17" idx="3"/>
            <a:endCxn id="20" idx="1"/>
          </p:cNvCxnSpPr>
          <p:nvPr/>
        </p:nvCxnSpPr>
        <p:spPr>
          <a:xfrm>
            <a:off x="2625802" y="3897735"/>
            <a:ext cx="448415" cy="14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C52C46-5CEC-510B-EBEF-AEB095445AEA}"/>
              </a:ext>
            </a:extLst>
          </p:cNvPr>
          <p:cNvCxnSpPr>
            <a:cxnSpLocks/>
            <a:stCxn id="21" idx="3"/>
            <a:endCxn id="24" idx="1"/>
          </p:cNvCxnSpPr>
          <p:nvPr/>
        </p:nvCxnSpPr>
        <p:spPr>
          <a:xfrm>
            <a:off x="6836803" y="3933507"/>
            <a:ext cx="348123" cy="238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855CB69-9B5A-AE85-37EB-BCC82C1939B1}"/>
              </a:ext>
            </a:extLst>
          </p:cNvPr>
          <p:cNvCxnSpPr>
            <a:cxnSpLocks/>
            <a:stCxn id="27" idx="3"/>
            <a:endCxn id="30" idx="1"/>
          </p:cNvCxnSpPr>
          <p:nvPr/>
        </p:nvCxnSpPr>
        <p:spPr>
          <a:xfrm>
            <a:off x="2638338" y="5726651"/>
            <a:ext cx="54116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6E0107C-66E8-310B-D6F1-5761BFE45E0B}"/>
              </a:ext>
            </a:extLst>
          </p:cNvPr>
          <p:cNvCxnSpPr>
            <a:cxnSpLocks/>
            <a:stCxn id="31" idx="3"/>
            <a:endCxn id="32" idx="1"/>
          </p:cNvCxnSpPr>
          <p:nvPr/>
        </p:nvCxnSpPr>
        <p:spPr>
          <a:xfrm>
            <a:off x="7494391" y="5726651"/>
            <a:ext cx="48777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51B3F8-E32D-5326-7C5A-A9A9DE2E2606}"/>
              </a:ext>
            </a:extLst>
          </p:cNvPr>
          <p:cNvCxnSpPr>
            <a:cxnSpLocks/>
            <a:stCxn id="10" idx="3"/>
            <a:endCxn id="14" idx="1"/>
          </p:cNvCxnSpPr>
          <p:nvPr/>
        </p:nvCxnSpPr>
        <p:spPr>
          <a:xfrm>
            <a:off x="6734517" y="2070810"/>
            <a:ext cx="416296" cy="62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91bc454eb6_1_567"/>
          <p:cNvSpPr txBox="1">
            <a:spLocks noGrp="1"/>
          </p:cNvSpPr>
          <p:nvPr>
            <p:ph type="title"/>
          </p:nvPr>
        </p:nvSpPr>
        <p:spPr>
          <a:prstGeom prst="rect">
            <a:avLst/>
          </a:prstGeom>
        </p:spPr>
        <p:txBody>
          <a:bodyPr spcFirstLastPara="1" wrap="square" lIns="0" tIns="0" rIns="0" bIns="0" anchor="ctr" anchorCtr="0">
            <a:noAutofit/>
          </a:bodyPr>
          <a:lstStyle/>
          <a:p>
            <a:r>
              <a:rPr lang="en-US" dirty="0"/>
              <a:t>Align Data with Goals</a:t>
            </a:r>
            <a:endParaRPr dirty="0"/>
          </a:p>
        </p:txBody>
      </p:sp>
      <p:sp>
        <p:nvSpPr>
          <p:cNvPr id="488" name="Google Shape;488;g391bc454eb6_1_567"/>
          <p:cNvSpPr txBox="1">
            <a:spLocks noGrp="1"/>
          </p:cNvSpPr>
          <p:nvPr>
            <p:ph type="sldNum" idx="12"/>
          </p:nvPr>
        </p:nvSpPr>
        <p:spPr>
          <a:prstGeom prst="rect">
            <a:avLst/>
          </a:prstGeom>
        </p:spPr>
        <p:txBody>
          <a:bodyPr spcFirstLastPara="1" wrap="square" lIns="0" tIns="0" rIns="0" bIns="0" anchor="ctr" anchorCtr="0">
            <a:noAutofit/>
          </a:bodyPr>
          <a:lstStyle/>
          <a:p>
            <a:pPr>
              <a:buSzPts val="1200"/>
            </a:pPr>
            <a:fld id="{00000000-1234-1234-1234-123412341234}" type="slidenum">
              <a:rPr lang="en-US"/>
              <a:pPr>
                <a:buSzPts val="1200"/>
              </a:pPr>
              <a:t>7</a:t>
            </a:fld>
            <a:endParaRPr/>
          </a:p>
        </p:txBody>
      </p:sp>
      <p:graphicFrame>
        <p:nvGraphicFramePr>
          <p:cNvPr id="2" name="Table 1">
            <a:extLst>
              <a:ext uri="{FF2B5EF4-FFF2-40B4-BE49-F238E27FC236}">
                <a16:creationId xmlns:a16="http://schemas.microsoft.com/office/drawing/2014/main" id="{7786E429-2762-61FA-64FF-ED9A05BF95E8}"/>
              </a:ext>
            </a:extLst>
          </p:cNvPr>
          <p:cNvGraphicFramePr>
            <a:graphicFrameLocks noGrp="1"/>
          </p:cNvGraphicFramePr>
          <p:nvPr>
            <p:extLst>
              <p:ext uri="{D42A27DB-BD31-4B8C-83A1-F6EECF244321}">
                <p14:modId xmlns:p14="http://schemas.microsoft.com/office/powerpoint/2010/main" val="2967424428"/>
              </p:ext>
            </p:extLst>
          </p:nvPr>
        </p:nvGraphicFramePr>
        <p:xfrm>
          <a:off x="658812" y="1256923"/>
          <a:ext cx="10874375" cy="3017520"/>
        </p:xfrm>
        <a:graphic>
          <a:graphicData uri="http://schemas.openxmlformats.org/drawingml/2006/table">
            <a:tbl>
              <a:tblPr/>
              <a:tblGrid>
                <a:gridCol w="2174875">
                  <a:extLst>
                    <a:ext uri="{9D8B030D-6E8A-4147-A177-3AD203B41FA5}">
                      <a16:colId xmlns:a16="http://schemas.microsoft.com/office/drawing/2014/main" val="2055135944"/>
                    </a:ext>
                  </a:extLst>
                </a:gridCol>
                <a:gridCol w="2174875">
                  <a:extLst>
                    <a:ext uri="{9D8B030D-6E8A-4147-A177-3AD203B41FA5}">
                      <a16:colId xmlns:a16="http://schemas.microsoft.com/office/drawing/2014/main" val="2705563927"/>
                    </a:ext>
                  </a:extLst>
                </a:gridCol>
                <a:gridCol w="2174875">
                  <a:extLst>
                    <a:ext uri="{9D8B030D-6E8A-4147-A177-3AD203B41FA5}">
                      <a16:colId xmlns:a16="http://schemas.microsoft.com/office/drawing/2014/main" val="862341515"/>
                    </a:ext>
                  </a:extLst>
                </a:gridCol>
                <a:gridCol w="2174875">
                  <a:extLst>
                    <a:ext uri="{9D8B030D-6E8A-4147-A177-3AD203B41FA5}">
                      <a16:colId xmlns:a16="http://schemas.microsoft.com/office/drawing/2014/main" val="527417864"/>
                    </a:ext>
                  </a:extLst>
                </a:gridCol>
                <a:gridCol w="2174875">
                  <a:extLst>
                    <a:ext uri="{9D8B030D-6E8A-4147-A177-3AD203B41FA5}">
                      <a16:colId xmlns:a16="http://schemas.microsoft.com/office/drawing/2014/main" val="3139953979"/>
                    </a:ext>
                  </a:extLst>
                </a:gridCol>
              </a:tblGrid>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b="1" dirty="0">
                          <a:solidFill>
                            <a:srgbClr val="FFFFFF"/>
                          </a:solidFill>
                          <a:effectLst/>
                          <a:latin typeface="Red Hat Text" panose="02010303040201060303" pitchFamily="2" charset="0"/>
                        </a:rPr>
                        <a:t>Data Relevant to Goal 1</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b="1">
                          <a:solidFill>
                            <a:srgbClr val="FFFFFF"/>
                          </a:solidFill>
                          <a:effectLst/>
                          <a:latin typeface="Red Hat Text" panose="02010303040201060303" pitchFamily="2" charset="0"/>
                        </a:rPr>
                        <a:t>Data Relevant to Goal 2</a:t>
                      </a:r>
                      <a:endParaRPr lang="en-US">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b="1" dirty="0">
                          <a:solidFill>
                            <a:srgbClr val="FFFFFF"/>
                          </a:solidFill>
                          <a:effectLst/>
                          <a:latin typeface="Red Hat Text" panose="02010303040201060303" pitchFamily="2" charset="0"/>
                        </a:rPr>
                        <a:t>Data Relevant to Goal 3</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b="1" dirty="0">
                          <a:solidFill>
                            <a:srgbClr val="FFFFFF"/>
                          </a:solidFill>
                          <a:effectLst/>
                          <a:latin typeface="Red Hat Text" panose="02010303040201060303" pitchFamily="2" charset="0"/>
                        </a:rPr>
                        <a:t>Data Relevant to Early Win Goal</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189668810"/>
                  </a:ext>
                </a:extLst>
              </a:tr>
              <a:tr h="0">
                <a:tc>
                  <a:txBody>
                    <a:bodyPr/>
                    <a:lstStyle/>
                    <a:p>
                      <a:pPr>
                        <a:lnSpc>
                          <a:spcPct val="100000"/>
                        </a:lnSpc>
                        <a:spcAft>
                          <a:spcPts val="1013"/>
                        </a:spcAft>
                        <a:buNone/>
                      </a:pPr>
                      <a:r>
                        <a:rPr lang="en-US">
                          <a:effectLst/>
                          <a:latin typeface="Red Hat Text" panose="02010303040201060303" pitchFamily="2" charset="0"/>
                        </a:rPr>
                        <a:t>District ML vision and programs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11251"/>
                  </a:ext>
                </a:extLst>
              </a:tr>
              <a:tr h="0">
                <a:tc>
                  <a:txBody>
                    <a:bodyPr/>
                    <a:lstStyle/>
                    <a:p>
                      <a:pPr>
                        <a:lnSpc>
                          <a:spcPct val="100000"/>
                        </a:lnSpc>
                        <a:spcAft>
                          <a:spcPts val="1013"/>
                        </a:spcAft>
                        <a:buNone/>
                      </a:pPr>
                      <a:r>
                        <a:rPr lang="en-US">
                          <a:effectLst/>
                          <a:latin typeface="Red Hat Text" panose="02010303040201060303" pitchFamily="2" charset="0"/>
                        </a:rPr>
                        <a:t>ML students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2383604"/>
                  </a:ext>
                </a:extLst>
              </a:tr>
              <a:tr h="0">
                <a:tc>
                  <a:txBody>
                    <a:bodyPr/>
                    <a:lstStyle/>
                    <a:p>
                      <a:pPr>
                        <a:lnSpc>
                          <a:spcPct val="100000"/>
                        </a:lnSpc>
                        <a:spcAft>
                          <a:spcPts val="1013"/>
                        </a:spcAft>
                        <a:buNone/>
                      </a:pPr>
                      <a:r>
                        <a:rPr lang="en-US">
                          <a:effectLst/>
                          <a:latin typeface="Red Hat Text" panose="02010303040201060303" pitchFamily="2" charset="0"/>
                        </a:rPr>
                        <a:t>Teachers of MLs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9262724"/>
                  </a:ext>
                </a:extLst>
              </a:tr>
              <a:tr h="0">
                <a:tc>
                  <a:txBody>
                    <a:bodyPr/>
                    <a:lstStyle/>
                    <a:p>
                      <a:pPr>
                        <a:lnSpc>
                          <a:spcPct val="100000"/>
                        </a:lnSpc>
                        <a:spcAft>
                          <a:spcPts val="1013"/>
                        </a:spcAft>
                        <a:buNone/>
                      </a:pPr>
                      <a:r>
                        <a:rPr lang="en-US" dirty="0">
                          <a:effectLst/>
                          <a:latin typeface="Red Hat Text" panose="02010303040201060303" pitchFamily="2" charset="0"/>
                        </a:rPr>
                        <a:t>Pre-service programs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060626"/>
                  </a:ext>
                </a:extLst>
              </a:tr>
              <a:tr h="0">
                <a:tc>
                  <a:txBody>
                    <a:bodyPr/>
                    <a:lstStyle/>
                    <a:p>
                      <a:pPr>
                        <a:lnSpc>
                          <a:spcPct val="100000"/>
                        </a:lnSpc>
                        <a:spcAft>
                          <a:spcPts val="1013"/>
                        </a:spcAft>
                        <a:buNone/>
                      </a:pPr>
                      <a:r>
                        <a:rPr lang="en-US" dirty="0">
                          <a:effectLst/>
                          <a:latin typeface="Red Hat Text" panose="02010303040201060303" pitchFamily="2" charset="0"/>
                        </a:rPr>
                        <a:t>In-service professional learning</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6588801"/>
                  </a:ext>
                </a:extLst>
              </a:tr>
            </a:tbl>
          </a:graphicData>
        </a:graphic>
      </p:graphicFrame>
      <p:sp>
        <p:nvSpPr>
          <p:cNvPr id="4" name="TextBox 3">
            <a:extLst>
              <a:ext uri="{FF2B5EF4-FFF2-40B4-BE49-F238E27FC236}">
                <a16:creationId xmlns:a16="http://schemas.microsoft.com/office/drawing/2014/main" id="{5ED33B67-FFD4-A8CB-50CF-86325CB3189E}"/>
              </a:ext>
            </a:extLst>
          </p:cNvPr>
          <p:cNvSpPr txBox="1"/>
          <p:nvPr/>
        </p:nvSpPr>
        <p:spPr>
          <a:xfrm>
            <a:off x="10612393" y="4290854"/>
            <a:ext cx="1274694" cy="307777"/>
          </a:xfrm>
          <a:prstGeom prst="rect">
            <a:avLst/>
          </a:prstGeom>
          <a:noFill/>
        </p:spPr>
        <p:txBody>
          <a:bodyPr wrap="square">
            <a:spAutoFit/>
          </a:bodyPr>
          <a:lstStyle/>
          <a:p>
            <a:r>
              <a:rPr lang="en-US" sz="1400" dirty="0">
                <a:solidFill>
                  <a:schemeClr val="tx1"/>
                </a:solidFill>
              </a:rPr>
              <a:t>Table 3.1</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b0a8a22f8c_0_10"/>
          <p:cNvSpPr txBox="1">
            <a:spLocks noGrp="1"/>
          </p:cNvSpPr>
          <p:nvPr>
            <p:ph type="title"/>
          </p:nvPr>
        </p:nvSpPr>
        <p:spPr>
          <a:prstGeom prst="rect">
            <a:avLst/>
          </a:prstGeom>
        </p:spPr>
        <p:txBody>
          <a:bodyPr spcFirstLastPara="1" wrap="square" lIns="0" tIns="0" rIns="0" bIns="0" anchor="ctr" anchorCtr="0">
            <a:noAutofit/>
          </a:bodyPr>
          <a:lstStyle/>
          <a:p>
            <a:r>
              <a:rPr lang="en-US" dirty="0"/>
              <a:t>Prioritize Goals and Action Steps</a:t>
            </a:r>
            <a:endParaRPr dirty="0"/>
          </a:p>
        </p:txBody>
      </p:sp>
      <p:sp>
        <p:nvSpPr>
          <p:cNvPr id="497" name="Google Shape;497;g3b0a8a22f8c_0_10"/>
          <p:cNvSpPr txBox="1">
            <a:spLocks noGrp="1"/>
          </p:cNvSpPr>
          <p:nvPr>
            <p:ph type="sldNum" idx="12"/>
          </p:nvPr>
        </p:nvSpPr>
        <p:spPr>
          <a:prstGeom prst="rect">
            <a:avLst/>
          </a:prstGeom>
        </p:spPr>
        <p:txBody>
          <a:bodyPr spcFirstLastPara="1" wrap="square" lIns="0" tIns="0" rIns="0" bIns="0" anchor="ctr" anchorCtr="0">
            <a:noAutofit/>
          </a:bodyPr>
          <a:lstStyle/>
          <a:p>
            <a:pPr>
              <a:buSzPts val="1200"/>
            </a:pPr>
            <a:fld id="{00000000-1234-1234-1234-123412341234}" type="slidenum">
              <a:rPr lang="en-US"/>
              <a:pPr>
                <a:buSzPts val="1200"/>
              </a:pPr>
              <a:t>8</a:t>
            </a:fld>
            <a:endParaRPr/>
          </a:p>
        </p:txBody>
      </p:sp>
      <p:graphicFrame>
        <p:nvGraphicFramePr>
          <p:cNvPr id="4" name="Table 3">
            <a:extLst>
              <a:ext uri="{FF2B5EF4-FFF2-40B4-BE49-F238E27FC236}">
                <a16:creationId xmlns:a16="http://schemas.microsoft.com/office/drawing/2014/main" id="{1D87E545-BE99-3A92-8A00-BB25AA3D94C0}"/>
              </a:ext>
            </a:extLst>
          </p:cNvPr>
          <p:cNvGraphicFramePr>
            <a:graphicFrameLocks noGrp="1"/>
          </p:cNvGraphicFramePr>
          <p:nvPr>
            <p:extLst>
              <p:ext uri="{D42A27DB-BD31-4B8C-83A1-F6EECF244321}">
                <p14:modId xmlns:p14="http://schemas.microsoft.com/office/powerpoint/2010/main" val="1896141807"/>
              </p:ext>
            </p:extLst>
          </p:nvPr>
        </p:nvGraphicFramePr>
        <p:xfrm>
          <a:off x="658813" y="843056"/>
          <a:ext cx="10874374" cy="4780280"/>
        </p:xfrm>
        <a:graphic>
          <a:graphicData uri="http://schemas.openxmlformats.org/drawingml/2006/table">
            <a:tbl>
              <a:tblPr/>
              <a:tblGrid>
                <a:gridCol w="5437187">
                  <a:extLst>
                    <a:ext uri="{9D8B030D-6E8A-4147-A177-3AD203B41FA5}">
                      <a16:colId xmlns:a16="http://schemas.microsoft.com/office/drawing/2014/main" val="781743011"/>
                    </a:ext>
                  </a:extLst>
                </a:gridCol>
                <a:gridCol w="5437187">
                  <a:extLst>
                    <a:ext uri="{9D8B030D-6E8A-4147-A177-3AD203B41FA5}">
                      <a16:colId xmlns:a16="http://schemas.microsoft.com/office/drawing/2014/main" val="1264094602"/>
                    </a:ext>
                  </a:extLst>
                </a:gridCol>
              </a:tblGrid>
              <a:tr h="369888">
                <a:tc>
                  <a:txBody>
                    <a:bodyPr/>
                    <a:lstStyle/>
                    <a:p>
                      <a:pPr>
                        <a:lnSpc>
                          <a:spcPct val="100000"/>
                        </a:lnSpc>
                        <a:spcAft>
                          <a:spcPts val="1013"/>
                        </a:spcAft>
                        <a:buNone/>
                      </a:pPr>
                      <a:r>
                        <a:rPr lang="en-US" sz="1400" b="1">
                          <a:solidFill>
                            <a:srgbClr val="FFFFFF"/>
                          </a:solidFill>
                          <a:effectLst/>
                          <a:latin typeface="Red Hat Text" panose="02010303040201060303" pitchFamily="2" charset="0"/>
                        </a:rPr>
                        <a:t>Goal</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Proposed Action Steps </a:t>
                      </a:r>
                      <a:br>
                        <a:rPr lang="en-US" sz="1400" b="1" dirty="0">
                          <a:solidFill>
                            <a:srgbClr val="FFFFFF"/>
                          </a:solidFill>
                          <a:effectLst/>
                          <a:latin typeface="Red Hat Text" panose="02010303040201060303" pitchFamily="2" charset="0"/>
                        </a:rPr>
                      </a:br>
                      <a:r>
                        <a:rPr lang="en-US" sz="1400" b="1" dirty="0">
                          <a:solidFill>
                            <a:srgbClr val="FFFFFF"/>
                          </a:solidFill>
                          <a:effectLst/>
                          <a:latin typeface="Red Hat Text" panose="02010303040201060303" pitchFamily="2" charset="0"/>
                        </a:rPr>
                        <a:t>(try to limit to no more than 3 steps per goal)</a:t>
                      </a:r>
                      <a:endParaRPr lang="en-US" sz="1400"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437925966"/>
                  </a:ext>
                </a:extLst>
              </a:tr>
              <a:tr h="776288">
                <a:tc>
                  <a:txBody>
                    <a:bodyPr/>
                    <a:lstStyle/>
                    <a:p>
                      <a:pPr>
                        <a:lnSpc>
                          <a:spcPct val="100000"/>
                        </a:lnSpc>
                        <a:spcAft>
                          <a:spcPts val="1013"/>
                        </a:spcAft>
                        <a:buNone/>
                      </a:pPr>
                      <a:r>
                        <a:rPr lang="en-US" sz="1400" dirty="0">
                          <a:effectLst/>
                          <a:latin typeface="Red Hat Text" panose="02010303040201060303" pitchFamily="2" charset="0"/>
                        </a:rPr>
                        <a:t>Goal 1</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p>
                      <a:pPr>
                        <a:lnSpc>
                          <a:spcPct val="100000"/>
                        </a:lnSpc>
                        <a:spcAft>
                          <a:spcPts val="1013"/>
                        </a:spcAft>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814435"/>
                  </a:ext>
                </a:extLst>
              </a:tr>
              <a:tr h="1182688">
                <a:tc>
                  <a:txBody>
                    <a:bodyPr/>
                    <a:lstStyle/>
                    <a:p>
                      <a:pPr>
                        <a:lnSpc>
                          <a:spcPct val="100000"/>
                        </a:lnSpc>
                        <a:spcAft>
                          <a:spcPts val="1013"/>
                        </a:spcAft>
                        <a:buNone/>
                      </a:pPr>
                      <a:r>
                        <a:rPr lang="en-US" sz="1400">
                          <a:effectLst/>
                          <a:latin typeface="Red Hat Text" panose="02010303040201060303" pitchFamily="2" charset="0"/>
                        </a:rPr>
                        <a:t>Goal 2</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br>
                        <a:rPr lang="en-US" sz="1400">
                          <a:effectLst/>
                          <a:latin typeface="Red Hat Text" panose="02010303040201060303" pitchFamily="2" charset="0"/>
                        </a:rPr>
                      </a:br>
                      <a:endParaRPr lang="en-US" sz="1400">
                        <a:effectLst/>
                        <a:latin typeface="Red Hat Text" panose="02010303040201060303" pitchFamily="2" charset="0"/>
                      </a:endParaRPr>
                    </a:p>
                    <a:p>
                      <a:pPr>
                        <a:lnSpc>
                          <a:spcPct val="100000"/>
                        </a:lnSpc>
                        <a:spcAft>
                          <a:spcPts val="1013"/>
                        </a:spcAft>
                        <a:buNone/>
                      </a:pPr>
                      <a:br>
                        <a:rPr lang="en-US" sz="1400">
                          <a:effectLst/>
                          <a:latin typeface="Red Hat Text" panose="02010303040201060303" pitchFamily="2" charset="0"/>
                        </a:rPr>
                      </a:br>
                      <a:endParaRPr lang="en-US" sz="1400">
                        <a:effectLst/>
                        <a:latin typeface="Red Hat Text" panose="02010303040201060303" pitchFamily="2" charset="0"/>
                      </a:endParaRPr>
                    </a:p>
                    <a:p>
                      <a:pPr>
                        <a:lnSpc>
                          <a:spcPct val="100000"/>
                        </a:lnSpc>
                        <a:spcAft>
                          <a:spcPts val="1013"/>
                        </a:spcAft>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9802103"/>
                  </a:ext>
                </a:extLst>
              </a:tr>
              <a:tr h="1182688">
                <a:tc>
                  <a:txBody>
                    <a:bodyPr/>
                    <a:lstStyle/>
                    <a:p>
                      <a:pPr>
                        <a:lnSpc>
                          <a:spcPct val="100000"/>
                        </a:lnSpc>
                        <a:spcAft>
                          <a:spcPts val="1013"/>
                        </a:spcAft>
                        <a:buNone/>
                      </a:pPr>
                      <a:r>
                        <a:rPr lang="en-US" sz="1400" dirty="0">
                          <a:effectLst/>
                          <a:latin typeface="Red Hat Text" panose="02010303040201060303" pitchFamily="2" charset="0"/>
                        </a:rPr>
                        <a:t>Goal 3</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spcAft>
                          <a:spcPts val="1013"/>
                        </a:spcAft>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p>
                      <a:pPr>
                        <a:lnSpc>
                          <a:spcPct val="100000"/>
                        </a:lnSpc>
                        <a:spcAft>
                          <a:spcPts val="1013"/>
                        </a:spcAft>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p>
                      <a:pPr>
                        <a:lnSpc>
                          <a:spcPct val="100000"/>
                        </a:lnSpc>
                        <a:spcAft>
                          <a:spcPts val="1013"/>
                        </a:spcAft>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558222"/>
                  </a:ext>
                </a:extLst>
              </a:tr>
            </a:tbl>
          </a:graphicData>
        </a:graphic>
      </p:graphicFrame>
      <p:sp>
        <p:nvSpPr>
          <p:cNvPr id="9" name="TextBox 8">
            <a:extLst>
              <a:ext uri="{FF2B5EF4-FFF2-40B4-BE49-F238E27FC236}">
                <a16:creationId xmlns:a16="http://schemas.microsoft.com/office/drawing/2014/main" id="{1E80A1D6-B0E2-CAF0-9BA5-13C79091D596}"/>
              </a:ext>
            </a:extLst>
          </p:cNvPr>
          <p:cNvSpPr txBox="1"/>
          <p:nvPr/>
        </p:nvSpPr>
        <p:spPr>
          <a:xfrm>
            <a:off x="10612507" y="5599527"/>
            <a:ext cx="1274694" cy="307777"/>
          </a:xfrm>
          <a:prstGeom prst="rect">
            <a:avLst/>
          </a:prstGeom>
          <a:noFill/>
        </p:spPr>
        <p:txBody>
          <a:bodyPr wrap="square">
            <a:spAutoFit/>
          </a:bodyPr>
          <a:lstStyle/>
          <a:p>
            <a:r>
              <a:rPr lang="en-US" sz="1400" dirty="0">
                <a:solidFill>
                  <a:schemeClr val="tx1"/>
                </a:solidFill>
              </a:rPr>
              <a:t>Table 3.2</a:t>
            </a:r>
            <a:endParaRPr lang="en-US" sz="1400" dirty="0"/>
          </a:p>
        </p:txBody>
      </p:sp>
    </p:spTree>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3"/>
          <p:cNvSpPr txBox="1">
            <a:spLocks noGrp="1"/>
          </p:cNvSpPr>
          <p:nvPr>
            <p:ph type="body" idx="1"/>
          </p:nvPr>
        </p:nvSpPr>
        <p:spPr>
          <a:xfrm>
            <a:off x="620713" y="1072896"/>
            <a:ext cx="10950575" cy="4779264"/>
          </a:xfrm>
          <a:prstGeom prst="rect">
            <a:avLst/>
          </a:prstGeom>
          <a:noFill/>
          <a:ln>
            <a:noFill/>
          </a:ln>
        </p:spPr>
        <p:txBody>
          <a:bodyPr spcFirstLastPara="1" wrap="square" lIns="91433" tIns="45700" rIns="91433" bIns="45700" anchor="t" anchorCtr="0">
            <a:normAutofit fontScale="77500" lnSpcReduction="20000"/>
          </a:bodyPr>
          <a:lstStyle/>
          <a:p>
            <a:pPr marL="169329" indent="0">
              <a:lnSpc>
                <a:spcPct val="90000"/>
              </a:lnSpc>
              <a:spcBef>
                <a:spcPts val="800"/>
              </a:spcBef>
              <a:buSzPct val="100000"/>
              <a:buNone/>
            </a:pPr>
            <a:r>
              <a:rPr lang="en-US" sz="2933" b="1" dirty="0">
                <a:solidFill>
                  <a:schemeClr val="tx1"/>
                </a:solidFill>
              </a:rPr>
              <a:t>Questions to Consider</a:t>
            </a:r>
            <a:r>
              <a:rPr lang="en-US" sz="2933" dirty="0">
                <a:solidFill>
                  <a:schemeClr val="tx1"/>
                </a:solidFill>
              </a:rPr>
              <a:t>:</a:t>
            </a:r>
            <a:endParaRPr dirty="0">
              <a:solidFill>
                <a:schemeClr val="tx1"/>
              </a:solidFill>
            </a:endParaRPr>
          </a:p>
          <a:p>
            <a:pPr marL="1219170" lvl="1" indent="-423364">
              <a:lnSpc>
                <a:spcPct val="110000"/>
              </a:lnSpc>
              <a:spcBef>
                <a:spcPts val="0"/>
              </a:spcBef>
              <a:buClr>
                <a:schemeClr val="accent1"/>
              </a:buClr>
              <a:buSzPct val="100000"/>
              <a:buFont typeface="NTR"/>
              <a:buChar char="≫"/>
            </a:pPr>
            <a:r>
              <a:rPr lang="en-US" sz="2533" b="1" dirty="0">
                <a:solidFill>
                  <a:schemeClr val="tx1"/>
                </a:solidFill>
              </a:rPr>
              <a:t>Who</a:t>
            </a:r>
            <a:r>
              <a:rPr lang="en-US" sz="2533" dirty="0">
                <a:solidFill>
                  <a:schemeClr val="tx1"/>
                </a:solidFill>
              </a:rPr>
              <a:t>: Who will take action? Who will hold us accountable? Are enough people/the right people involved? Who are our champions for this work?</a:t>
            </a:r>
            <a:endParaRPr dirty="0">
              <a:solidFill>
                <a:schemeClr val="tx1"/>
              </a:solidFill>
            </a:endParaRPr>
          </a:p>
          <a:p>
            <a:pPr marL="1219170" lvl="1" indent="-423364">
              <a:lnSpc>
                <a:spcPct val="110000"/>
              </a:lnSpc>
              <a:spcBef>
                <a:spcPts val="800"/>
              </a:spcBef>
              <a:buClr>
                <a:schemeClr val="accent1"/>
              </a:buClr>
              <a:buSzPct val="100000"/>
              <a:buFont typeface="NTR"/>
              <a:buChar char="≫"/>
            </a:pPr>
            <a:r>
              <a:rPr lang="en-US" sz="2533" b="1" dirty="0">
                <a:solidFill>
                  <a:schemeClr val="tx1"/>
                </a:solidFill>
              </a:rPr>
              <a:t>What</a:t>
            </a:r>
            <a:r>
              <a:rPr lang="en-US" sz="2533" dirty="0">
                <a:solidFill>
                  <a:schemeClr val="tx1"/>
                </a:solidFill>
              </a:rPr>
              <a:t>: What actions are we taking? Are there interim actions required before larger actions can be taken? Have we identified/considered the root causes of the challenges that our goals might be trying to address?</a:t>
            </a:r>
            <a:endParaRPr dirty="0">
              <a:solidFill>
                <a:schemeClr val="tx1"/>
              </a:solidFill>
            </a:endParaRPr>
          </a:p>
          <a:p>
            <a:pPr marL="1219170" lvl="1" indent="-423364">
              <a:lnSpc>
                <a:spcPct val="110000"/>
              </a:lnSpc>
              <a:spcBef>
                <a:spcPts val="800"/>
              </a:spcBef>
              <a:buClr>
                <a:schemeClr val="accent1"/>
              </a:buClr>
              <a:buSzPct val="100000"/>
              <a:buFont typeface="NTR"/>
              <a:buChar char="≫"/>
            </a:pPr>
            <a:r>
              <a:rPr lang="en-US" sz="2533" b="1" dirty="0">
                <a:solidFill>
                  <a:schemeClr val="tx1"/>
                </a:solidFill>
              </a:rPr>
              <a:t>When</a:t>
            </a:r>
            <a:r>
              <a:rPr lang="en-US" sz="2533" dirty="0">
                <a:solidFill>
                  <a:schemeClr val="tx1"/>
                </a:solidFill>
              </a:rPr>
              <a:t>: Do we have deadlines? Are they realistic/well sequenced?</a:t>
            </a:r>
            <a:endParaRPr dirty="0">
              <a:solidFill>
                <a:schemeClr val="tx1"/>
              </a:solidFill>
            </a:endParaRPr>
          </a:p>
          <a:p>
            <a:pPr marL="1219170" lvl="1" indent="-423364">
              <a:lnSpc>
                <a:spcPct val="110000"/>
              </a:lnSpc>
              <a:spcBef>
                <a:spcPts val="800"/>
              </a:spcBef>
              <a:buClr>
                <a:schemeClr val="accent1"/>
              </a:buClr>
              <a:buSzPct val="100000"/>
              <a:buFont typeface="NTR"/>
              <a:buChar char="≫"/>
            </a:pPr>
            <a:r>
              <a:rPr lang="en-US" sz="2533" b="1" dirty="0">
                <a:solidFill>
                  <a:schemeClr val="tx1"/>
                </a:solidFill>
              </a:rPr>
              <a:t>Where</a:t>
            </a:r>
            <a:r>
              <a:rPr lang="en-US" sz="2533" dirty="0">
                <a:solidFill>
                  <a:schemeClr val="tx1"/>
                </a:solidFill>
              </a:rPr>
              <a:t>: Are our actions location specific? Or, at what level do decisions around these actions need to be taken?</a:t>
            </a:r>
            <a:endParaRPr dirty="0">
              <a:solidFill>
                <a:schemeClr val="tx1"/>
              </a:solidFill>
            </a:endParaRPr>
          </a:p>
          <a:p>
            <a:pPr marL="1219170" lvl="1" indent="-423364">
              <a:lnSpc>
                <a:spcPct val="110000"/>
              </a:lnSpc>
              <a:spcBef>
                <a:spcPts val="800"/>
              </a:spcBef>
              <a:buClr>
                <a:schemeClr val="accent1"/>
              </a:buClr>
              <a:buSzPct val="100000"/>
              <a:buFont typeface="NTR"/>
              <a:buChar char="≫"/>
            </a:pPr>
            <a:r>
              <a:rPr lang="en-US" sz="2533" b="1" dirty="0">
                <a:solidFill>
                  <a:schemeClr val="tx1"/>
                </a:solidFill>
              </a:rPr>
              <a:t>Why</a:t>
            </a:r>
            <a:r>
              <a:rPr lang="en-US" sz="2533" dirty="0">
                <a:solidFill>
                  <a:schemeClr val="tx1"/>
                </a:solidFill>
              </a:rPr>
              <a:t>: Why this, why now, to what end? (Is there alignment with a larger framework or vision?)</a:t>
            </a:r>
            <a:endParaRPr dirty="0">
              <a:solidFill>
                <a:schemeClr val="tx1"/>
              </a:solidFill>
            </a:endParaRPr>
          </a:p>
          <a:p>
            <a:pPr marL="1219170" lvl="1" indent="-423364">
              <a:lnSpc>
                <a:spcPct val="110000"/>
              </a:lnSpc>
              <a:spcBef>
                <a:spcPts val="800"/>
              </a:spcBef>
              <a:spcAft>
                <a:spcPts val="800"/>
              </a:spcAft>
              <a:buClr>
                <a:schemeClr val="accent1"/>
              </a:buClr>
              <a:buSzPct val="100000"/>
              <a:buFont typeface="NTR"/>
              <a:buChar char="≫"/>
            </a:pPr>
            <a:r>
              <a:rPr lang="en-US" sz="2533" b="1" dirty="0">
                <a:solidFill>
                  <a:schemeClr val="tx1"/>
                </a:solidFill>
              </a:rPr>
              <a:t>How</a:t>
            </a:r>
            <a:r>
              <a:rPr lang="en-US" sz="2533" dirty="0">
                <a:solidFill>
                  <a:schemeClr val="tx1"/>
                </a:solidFill>
              </a:rPr>
              <a:t>: How will actions- and/or people taking action- be supported to do so? What resources, in the form of funding, materials, human capacity, professional development, etc. are needed?</a:t>
            </a:r>
            <a:endParaRPr dirty="0">
              <a:solidFill>
                <a:schemeClr val="tx1"/>
              </a:solidFill>
            </a:endParaRPr>
          </a:p>
        </p:txBody>
      </p:sp>
      <p:sp>
        <p:nvSpPr>
          <p:cNvPr id="504" name="Google Shape;504;p13"/>
          <p:cNvSpPr txBox="1">
            <a:spLocks noGrp="1"/>
          </p:cNvSpPr>
          <p:nvPr>
            <p:ph type="title"/>
          </p:nvPr>
        </p:nvSpPr>
        <p:spPr>
          <a:prstGeom prst="rect">
            <a:avLst/>
          </a:prstGeom>
          <a:noFill/>
          <a:ln>
            <a:noFill/>
          </a:ln>
        </p:spPr>
        <p:txBody>
          <a:bodyPr spcFirstLastPara="1" wrap="square" lIns="0" tIns="0" rIns="0" bIns="0" anchor="ctr" anchorCtr="0">
            <a:noAutofit/>
          </a:bodyPr>
          <a:lstStyle/>
          <a:p>
            <a:pPr>
              <a:lnSpc>
                <a:spcPct val="90000"/>
              </a:lnSpc>
              <a:buSzPts val="2500"/>
            </a:pPr>
            <a:r>
              <a:rPr lang="en-US" sz="4267" dirty="0"/>
              <a:t>General Tips for Action Planning</a:t>
            </a:r>
            <a:endParaRPr sz="4267" dirty="0"/>
          </a:p>
        </p:txBody>
      </p:sp>
      <p:sp>
        <p:nvSpPr>
          <p:cNvPr id="505" name="Google Shape;505;p13"/>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a:buSzPts val="700"/>
            </a:pPr>
            <a:fld id="{00000000-1234-1234-1234-123412341234}" type="slidenum">
              <a:rPr lang="en-US"/>
              <a:pPr>
                <a:buSzPts val="700"/>
              </a:pPr>
              <a:t>9</a:t>
            </a:fld>
            <a:endParaRPr/>
          </a:p>
        </p:txBody>
      </p:sp>
    </p:spTree>
  </p:cSld>
  <p:clrMapOvr>
    <a:masterClrMapping/>
  </p:clrMapOvr>
</p:sld>
</file>

<file path=ppt/theme/theme1.xml><?xml version="1.0" encoding="utf-8"?>
<a:theme xmlns:a="http://schemas.openxmlformats.org/drawingml/2006/main" name="1_Office Theme">
  <a:themeElements>
    <a:clrScheme name="MLRC">
      <a:dk1>
        <a:srgbClr val="000000"/>
      </a:dk1>
      <a:lt1>
        <a:srgbClr val="FFFFFF"/>
      </a:lt1>
      <a:dk2>
        <a:srgbClr val="20499F"/>
      </a:dk2>
      <a:lt2>
        <a:srgbClr val="DEF2FA"/>
      </a:lt2>
      <a:accent1>
        <a:srgbClr val="971E5E"/>
      </a:accent1>
      <a:accent2>
        <a:srgbClr val="653293"/>
      </a:accent2>
      <a:accent3>
        <a:srgbClr val="20499F"/>
      </a:accent3>
      <a:accent4>
        <a:srgbClr val="1C75BC"/>
      </a:accent4>
      <a:accent5>
        <a:srgbClr val="26A7DF"/>
      </a:accent5>
      <a:accent6>
        <a:srgbClr val="C5050C"/>
      </a:accent6>
      <a:hlink>
        <a:srgbClr val="346DA3"/>
      </a:hlink>
      <a:folHlink>
        <a:srgbClr val="328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TotalTime>
  <Words>1380</Words>
  <Application>Microsoft Office PowerPoint</Application>
  <PresentationFormat>Widescreen</PresentationFormat>
  <Paragraphs>208</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Strengthening the Educator Workforce for Multilingual Learners</vt:lpstr>
      <vt:lpstr>Icebreaker</vt:lpstr>
      <vt:lpstr>Agenda &amp; Objectives</vt:lpstr>
      <vt:lpstr>Group Norms</vt:lpstr>
      <vt:lpstr>PowerPoint Presentation</vt:lpstr>
      <vt:lpstr>The Process</vt:lpstr>
      <vt:lpstr>Align Data with Goals</vt:lpstr>
      <vt:lpstr>Prioritize Goals and Action Steps</vt:lpstr>
      <vt:lpstr>General Tips for Action Planning</vt:lpstr>
      <vt:lpstr>Action Plan - Example</vt:lpstr>
      <vt:lpstr>Your Action Plan</vt:lpstr>
      <vt:lpstr>Wrap Up</vt:lpstr>
      <vt:lpstr>Next Steps</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Brian Eyer</dc:creator>
  <cp:lastModifiedBy>Katie L. Grant</cp:lastModifiedBy>
  <cp:revision>35</cp:revision>
  <dcterms:modified xsi:type="dcterms:W3CDTF">2026-05-22T16:10:16Z</dcterms:modified>
</cp:coreProperties>
</file>